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5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6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2" r:id="rId1"/>
  </p:sldMasterIdLst>
  <p:notesMasterIdLst>
    <p:notesMasterId r:id="rId14"/>
  </p:notesMasterIdLst>
  <p:handoutMasterIdLst>
    <p:handoutMasterId r:id="rId15"/>
  </p:handoutMasterIdLst>
  <p:sldIdLst>
    <p:sldId id="256" r:id="rId2"/>
    <p:sldId id="318" r:id="rId3"/>
    <p:sldId id="324" r:id="rId4"/>
    <p:sldId id="319" r:id="rId5"/>
    <p:sldId id="320" r:id="rId6"/>
    <p:sldId id="322" r:id="rId7"/>
    <p:sldId id="257" r:id="rId8"/>
    <p:sldId id="326" r:id="rId9"/>
    <p:sldId id="327" r:id="rId10"/>
    <p:sldId id="328" r:id="rId11"/>
    <p:sldId id="329" r:id="rId12"/>
    <p:sldId id="330" r:id="rId13"/>
  </p:sldIdLst>
  <p:sldSz cx="12192000" cy="6858000"/>
  <p:notesSz cx="9144000" cy="6858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los Henrique Vidal" initials="CV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331"/>
    <p:restoredTop sz="92834"/>
  </p:normalViewPr>
  <p:slideViewPr>
    <p:cSldViewPr snapToGrid="0" snapToObjects="1">
      <p:cViewPr varScale="1">
        <p:scale>
          <a:sx n="84" d="100"/>
          <a:sy n="84" d="100"/>
        </p:scale>
        <p:origin x="41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6AC8F47-355D-4529-BEE9-5FDA393C9067}" type="doc">
      <dgm:prSet loTypeId="urn:microsoft.com/office/officeart/2005/8/layout/hChevron3" loCatId="cycle" qsTypeId="urn:microsoft.com/office/officeart/2005/8/quickstyle/simple2" qsCatId="simple" csTypeId="urn:microsoft.com/office/officeart/2005/8/colors/accent1_1" csCatId="accent1" phldr="1"/>
      <dgm:spPr/>
      <dgm:t>
        <a:bodyPr/>
        <a:lstStyle/>
        <a:p>
          <a:endParaRPr lang="en-US"/>
        </a:p>
      </dgm:t>
    </dgm:pt>
    <dgm:pt modelId="{20AD00C9-E8E8-41D4-924B-B640B84F0C86}">
      <dgm:prSet/>
      <dgm:spPr/>
      <dgm:t>
        <a:bodyPr/>
        <a:lstStyle/>
        <a:p>
          <a:r>
            <a:rPr lang="en-US" dirty="0" err="1"/>
            <a:t>Catálogo</a:t>
          </a:r>
          <a:r>
            <a:rPr lang="en-US" dirty="0"/>
            <a:t> de </a:t>
          </a:r>
          <a:r>
            <a:rPr lang="en-US" dirty="0" err="1"/>
            <a:t>materiais</a:t>
          </a:r>
          <a:endParaRPr lang="en-US" dirty="0"/>
        </a:p>
      </dgm:t>
    </dgm:pt>
    <dgm:pt modelId="{B96A9745-54C7-4748-AE42-EE15F9140273}" type="parTrans" cxnId="{9D8A95D1-19EC-4659-9C9E-B58AD2E44F11}">
      <dgm:prSet/>
      <dgm:spPr/>
      <dgm:t>
        <a:bodyPr/>
        <a:lstStyle/>
        <a:p>
          <a:endParaRPr lang="en-US"/>
        </a:p>
      </dgm:t>
    </dgm:pt>
    <dgm:pt modelId="{9950373A-F7D9-42BD-9959-7CB608A7F8BA}" type="sibTrans" cxnId="{9D8A95D1-19EC-4659-9C9E-B58AD2E44F11}">
      <dgm:prSet/>
      <dgm:spPr/>
      <dgm:t>
        <a:bodyPr/>
        <a:lstStyle/>
        <a:p>
          <a:endParaRPr lang="en-US"/>
        </a:p>
      </dgm:t>
    </dgm:pt>
    <dgm:pt modelId="{B0A9CE95-52D8-4D75-9B78-38785F93C2F0}">
      <dgm:prSet/>
      <dgm:spPr/>
      <dgm:t>
        <a:bodyPr/>
        <a:lstStyle/>
        <a:p>
          <a:r>
            <a:rPr lang="en-US" dirty="0" err="1"/>
            <a:t>Planejamento</a:t>
          </a:r>
          <a:endParaRPr lang="en-US" dirty="0"/>
        </a:p>
      </dgm:t>
    </dgm:pt>
    <dgm:pt modelId="{EDEA7CB5-642D-4859-BF4D-52FA9D235F30}" type="parTrans" cxnId="{705F1791-38E2-4234-9D54-3810D1E3814B}">
      <dgm:prSet/>
      <dgm:spPr/>
      <dgm:t>
        <a:bodyPr/>
        <a:lstStyle/>
        <a:p>
          <a:endParaRPr lang="en-US"/>
        </a:p>
      </dgm:t>
    </dgm:pt>
    <dgm:pt modelId="{B6216B00-B6AB-424C-A175-9FFE7885F3C0}" type="sibTrans" cxnId="{705F1791-38E2-4234-9D54-3810D1E3814B}">
      <dgm:prSet/>
      <dgm:spPr/>
      <dgm:t>
        <a:bodyPr/>
        <a:lstStyle/>
        <a:p>
          <a:endParaRPr lang="en-US"/>
        </a:p>
      </dgm:t>
    </dgm:pt>
    <dgm:pt modelId="{7AAE32DB-B7DC-43DA-AE22-F5E81FA979D8}">
      <dgm:prSet/>
      <dgm:spPr/>
      <dgm:t>
        <a:bodyPr/>
        <a:lstStyle/>
        <a:p>
          <a:r>
            <a:rPr lang="pt-BR" dirty="0"/>
            <a:t>Processos </a:t>
          </a:r>
          <a:r>
            <a:rPr lang="pt-BR" dirty="0" err="1"/>
            <a:t>licitat</a:t>
          </a:r>
          <a:r>
            <a:rPr lang="en-US" dirty="0" err="1"/>
            <a:t>órios</a:t>
          </a:r>
          <a:endParaRPr lang="en-US" dirty="0"/>
        </a:p>
      </dgm:t>
    </dgm:pt>
    <dgm:pt modelId="{29ECB387-A926-4932-84FB-0121E3A97CF9}" type="parTrans" cxnId="{48311410-4583-401E-AE3D-BF72083DFBAF}">
      <dgm:prSet/>
      <dgm:spPr/>
      <dgm:t>
        <a:bodyPr/>
        <a:lstStyle/>
        <a:p>
          <a:endParaRPr lang="en-US"/>
        </a:p>
      </dgm:t>
    </dgm:pt>
    <dgm:pt modelId="{099B68A4-186C-4BA3-949E-DDCE24B775B4}" type="sibTrans" cxnId="{48311410-4583-401E-AE3D-BF72083DFBAF}">
      <dgm:prSet/>
      <dgm:spPr/>
      <dgm:t>
        <a:bodyPr/>
        <a:lstStyle/>
        <a:p>
          <a:endParaRPr lang="en-US"/>
        </a:p>
      </dgm:t>
    </dgm:pt>
    <dgm:pt modelId="{1C44D637-3CA0-4D87-AD4A-690C1E9AAA9D}">
      <dgm:prSet/>
      <dgm:spPr/>
      <dgm:t>
        <a:bodyPr/>
        <a:lstStyle/>
        <a:p>
          <a:r>
            <a:rPr lang="pt-BR" dirty="0"/>
            <a:t>Pedidos</a:t>
          </a:r>
          <a:endParaRPr lang="en-US" dirty="0"/>
        </a:p>
      </dgm:t>
    </dgm:pt>
    <dgm:pt modelId="{27E29A8B-CD4C-40B8-BC75-ED64EF28074E}" type="parTrans" cxnId="{EE8069E1-948C-40F8-86C1-890294D470FF}">
      <dgm:prSet/>
      <dgm:spPr/>
      <dgm:t>
        <a:bodyPr/>
        <a:lstStyle/>
        <a:p>
          <a:endParaRPr lang="en-US"/>
        </a:p>
      </dgm:t>
    </dgm:pt>
    <dgm:pt modelId="{3E4F9694-E38F-4B34-9397-2285603A2A72}" type="sibTrans" cxnId="{EE8069E1-948C-40F8-86C1-890294D470FF}">
      <dgm:prSet/>
      <dgm:spPr/>
      <dgm:t>
        <a:bodyPr/>
        <a:lstStyle/>
        <a:p>
          <a:endParaRPr lang="en-US"/>
        </a:p>
      </dgm:t>
    </dgm:pt>
    <dgm:pt modelId="{FFB93796-723F-934E-A2F1-A716B9831B2C}">
      <dgm:prSet/>
      <dgm:spPr/>
      <dgm:t>
        <a:bodyPr/>
        <a:lstStyle/>
        <a:p>
          <a:r>
            <a:rPr lang="en-US" dirty="0" err="1"/>
            <a:t>Entrega</a:t>
          </a:r>
          <a:endParaRPr lang="en-US" dirty="0"/>
        </a:p>
      </dgm:t>
    </dgm:pt>
    <dgm:pt modelId="{52B18C02-8B68-1847-BE37-44711E530A48}" type="parTrans" cxnId="{9A47EC8B-74E6-8640-B988-FDEE484A13C7}">
      <dgm:prSet/>
      <dgm:spPr/>
      <dgm:t>
        <a:bodyPr/>
        <a:lstStyle/>
        <a:p>
          <a:endParaRPr lang="pt-BR"/>
        </a:p>
      </dgm:t>
    </dgm:pt>
    <dgm:pt modelId="{0998637E-333D-3B4B-9BAD-C92F876DB89F}" type="sibTrans" cxnId="{9A47EC8B-74E6-8640-B988-FDEE484A13C7}">
      <dgm:prSet/>
      <dgm:spPr/>
      <dgm:t>
        <a:bodyPr/>
        <a:lstStyle/>
        <a:p>
          <a:endParaRPr lang="pt-BR"/>
        </a:p>
      </dgm:t>
    </dgm:pt>
    <dgm:pt modelId="{F9D6EA01-FDBD-984A-B34A-2996857D3B53}" type="pres">
      <dgm:prSet presAssocID="{D6AC8F47-355D-4529-BEE9-5FDA393C9067}" presName="Name0" presStyleCnt="0">
        <dgm:presLayoutVars>
          <dgm:dir/>
          <dgm:resizeHandles val="exact"/>
        </dgm:presLayoutVars>
      </dgm:prSet>
      <dgm:spPr/>
    </dgm:pt>
    <dgm:pt modelId="{A55EC5EC-D383-2447-B82E-70066F78960B}" type="pres">
      <dgm:prSet presAssocID="{20AD00C9-E8E8-41D4-924B-B640B84F0C86}" presName="parTxOnly" presStyleLbl="node1" presStyleIdx="0" presStyleCnt="5">
        <dgm:presLayoutVars>
          <dgm:bulletEnabled val="1"/>
        </dgm:presLayoutVars>
      </dgm:prSet>
      <dgm:spPr/>
    </dgm:pt>
    <dgm:pt modelId="{4EF2338E-1F18-0948-A476-3405F24F14F8}" type="pres">
      <dgm:prSet presAssocID="{9950373A-F7D9-42BD-9959-7CB608A7F8BA}" presName="parSpace" presStyleCnt="0"/>
      <dgm:spPr/>
    </dgm:pt>
    <dgm:pt modelId="{893A4A8F-C29B-BF4E-A3A9-EE3B36E470BA}" type="pres">
      <dgm:prSet presAssocID="{B0A9CE95-52D8-4D75-9B78-38785F93C2F0}" presName="parTxOnly" presStyleLbl="node1" presStyleIdx="1" presStyleCnt="5">
        <dgm:presLayoutVars>
          <dgm:bulletEnabled val="1"/>
        </dgm:presLayoutVars>
      </dgm:prSet>
      <dgm:spPr/>
    </dgm:pt>
    <dgm:pt modelId="{7705B097-1ED5-5F40-B5D1-8A25D0669AEB}" type="pres">
      <dgm:prSet presAssocID="{B6216B00-B6AB-424C-A175-9FFE7885F3C0}" presName="parSpace" presStyleCnt="0"/>
      <dgm:spPr/>
    </dgm:pt>
    <dgm:pt modelId="{F47E47A1-EAA9-2B4D-A373-1657CB7AC812}" type="pres">
      <dgm:prSet presAssocID="{7AAE32DB-B7DC-43DA-AE22-F5E81FA979D8}" presName="parTxOnly" presStyleLbl="node1" presStyleIdx="2" presStyleCnt="5">
        <dgm:presLayoutVars>
          <dgm:bulletEnabled val="1"/>
        </dgm:presLayoutVars>
      </dgm:prSet>
      <dgm:spPr/>
    </dgm:pt>
    <dgm:pt modelId="{11AC1E8F-BE97-E347-8984-1A25631741B1}" type="pres">
      <dgm:prSet presAssocID="{099B68A4-186C-4BA3-949E-DDCE24B775B4}" presName="parSpace" presStyleCnt="0"/>
      <dgm:spPr/>
    </dgm:pt>
    <dgm:pt modelId="{14BAF849-5CA3-CA46-B931-006F9B8AB814}" type="pres">
      <dgm:prSet presAssocID="{1C44D637-3CA0-4D87-AD4A-690C1E9AAA9D}" presName="parTxOnly" presStyleLbl="node1" presStyleIdx="3" presStyleCnt="5">
        <dgm:presLayoutVars>
          <dgm:bulletEnabled val="1"/>
        </dgm:presLayoutVars>
      </dgm:prSet>
      <dgm:spPr/>
    </dgm:pt>
    <dgm:pt modelId="{AC2A8721-72D3-EA4E-9684-0D91A144C4EC}" type="pres">
      <dgm:prSet presAssocID="{3E4F9694-E38F-4B34-9397-2285603A2A72}" presName="parSpace" presStyleCnt="0"/>
      <dgm:spPr/>
    </dgm:pt>
    <dgm:pt modelId="{A4271A5E-E820-A24A-B1AB-007F4045236D}" type="pres">
      <dgm:prSet presAssocID="{FFB93796-723F-934E-A2F1-A716B9831B2C}" presName="parTxOnly" presStyleLbl="node1" presStyleIdx="4" presStyleCnt="5">
        <dgm:presLayoutVars>
          <dgm:bulletEnabled val="1"/>
        </dgm:presLayoutVars>
      </dgm:prSet>
      <dgm:spPr/>
    </dgm:pt>
  </dgm:ptLst>
  <dgm:cxnLst>
    <dgm:cxn modelId="{48311410-4583-401E-AE3D-BF72083DFBAF}" srcId="{D6AC8F47-355D-4529-BEE9-5FDA393C9067}" destId="{7AAE32DB-B7DC-43DA-AE22-F5E81FA979D8}" srcOrd="2" destOrd="0" parTransId="{29ECB387-A926-4932-84FB-0121E3A97CF9}" sibTransId="{099B68A4-186C-4BA3-949E-DDCE24B775B4}"/>
    <dgm:cxn modelId="{7AB25724-5D8B-6944-8688-5C822F4C95FB}" type="presOf" srcId="{1C44D637-3CA0-4D87-AD4A-690C1E9AAA9D}" destId="{14BAF849-5CA3-CA46-B931-006F9B8AB814}" srcOrd="0" destOrd="0" presId="urn:microsoft.com/office/officeart/2005/8/layout/hChevron3"/>
    <dgm:cxn modelId="{4C796C2C-93A6-AE41-8C7A-D700235822DE}" type="presOf" srcId="{20AD00C9-E8E8-41D4-924B-B640B84F0C86}" destId="{A55EC5EC-D383-2447-B82E-70066F78960B}" srcOrd="0" destOrd="0" presId="urn:microsoft.com/office/officeart/2005/8/layout/hChevron3"/>
    <dgm:cxn modelId="{623CFA68-4858-4247-BB00-42862F0CDFEB}" type="presOf" srcId="{7AAE32DB-B7DC-43DA-AE22-F5E81FA979D8}" destId="{F47E47A1-EAA9-2B4D-A373-1657CB7AC812}" srcOrd="0" destOrd="0" presId="urn:microsoft.com/office/officeart/2005/8/layout/hChevron3"/>
    <dgm:cxn modelId="{F0131271-1DB1-0547-8441-A0A7B9CB9CDD}" type="presOf" srcId="{D6AC8F47-355D-4529-BEE9-5FDA393C9067}" destId="{F9D6EA01-FDBD-984A-B34A-2996857D3B53}" srcOrd="0" destOrd="0" presId="urn:microsoft.com/office/officeart/2005/8/layout/hChevron3"/>
    <dgm:cxn modelId="{75F07E86-4423-8E46-8E3D-5FDB643BEAD7}" type="presOf" srcId="{B0A9CE95-52D8-4D75-9B78-38785F93C2F0}" destId="{893A4A8F-C29B-BF4E-A3A9-EE3B36E470BA}" srcOrd="0" destOrd="0" presId="urn:microsoft.com/office/officeart/2005/8/layout/hChevron3"/>
    <dgm:cxn modelId="{9A47EC8B-74E6-8640-B988-FDEE484A13C7}" srcId="{D6AC8F47-355D-4529-BEE9-5FDA393C9067}" destId="{FFB93796-723F-934E-A2F1-A716B9831B2C}" srcOrd="4" destOrd="0" parTransId="{52B18C02-8B68-1847-BE37-44711E530A48}" sibTransId="{0998637E-333D-3B4B-9BAD-C92F876DB89F}"/>
    <dgm:cxn modelId="{705F1791-38E2-4234-9D54-3810D1E3814B}" srcId="{D6AC8F47-355D-4529-BEE9-5FDA393C9067}" destId="{B0A9CE95-52D8-4D75-9B78-38785F93C2F0}" srcOrd="1" destOrd="0" parTransId="{EDEA7CB5-642D-4859-BF4D-52FA9D235F30}" sibTransId="{B6216B00-B6AB-424C-A175-9FFE7885F3C0}"/>
    <dgm:cxn modelId="{9D8A95D1-19EC-4659-9C9E-B58AD2E44F11}" srcId="{D6AC8F47-355D-4529-BEE9-5FDA393C9067}" destId="{20AD00C9-E8E8-41D4-924B-B640B84F0C86}" srcOrd="0" destOrd="0" parTransId="{B96A9745-54C7-4748-AE42-EE15F9140273}" sibTransId="{9950373A-F7D9-42BD-9959-7CB608A7F8BA}"/>
    <dgm:cxn modelId="{6D0184DD-FBBB-D645-8D5A-0D92D14E08B7}" type="presOf" srcId="{FFB93796-723F-934E-A2F1-A716B9831B2C}" destId="{A4271A5E-E820-A24A-B1AB-007F4045236D}" srcOrd="0" destOrd="0" presId="urn:microsoft.com/office/officeart/2005/8/layout/hChevron3"/>
    <dgm:cxn modelId="{EE8069E1-948C-40F8-86C1-890294D470FF}" srcId="{D6AC8F47-355D-4529-BEE9-5FDA393C9067}" destId="{1C44D637-3CA0-4D87-AD4A-690C1E9AAA9D}" srcOrd="3" destOrd="0" parTransId="{27E29A8B-CD4C-40B8-BC75-ED64EF28074E}" sibTransId="{3E4F9694-E38F-4B34-9397-2285603A2A72}"/>
    <dgm:cxn modelId="{02B6629B-5B33-6540-94ED-DBCD2B86CA95}" type="presParOf" srcId="{F9D6EA01-FDBD-984A-B34A-2996857D3B53}" destId="{A55EC5EC-D383-2447-B82E-70066F78960B}" srcOrd="0" destOrd="0" presId="urn:microsoft.com/office/officeart/2005/8/layout/hChevron3"/>
    <dgm:cxn modelId="{47C2B909-569E-2A45-B578-903D69AB8D03}" type="presParOf" srcId="{F9D6EA01-FDBD-984A-B34A-2996857D3B53}" destId="{4EF2338E-1F18-0948-A476-3405F24F14F8}" srcOrd="1" destOrd="0" presId="urn:microsoft.com/office/officeart/2005/8/layout/hChevron3"/>
    <dgm:cxn modelId="{B6319909-B8EE-154A-A187-ED4151579F62}" type="presParOf" srcId="{F9D6EA01-FDBD-984A-B34A-2996857D3B53}" destId="{893A4A8F-C29B-BF4E-A3A9-EE3B36E470BA}" srcOrd="2" destOrd="0" presId="urn:microsoft.com/office/officeart/2005/8/layout/hChevron3"/>
    <dgm:cxn modelId="{B6626A32-8758-454B-B62F-2C12C3928064}" type="presParOf" srcId="{F9D6EA01-FDBD-984A-B34A-2996857D3B53}" destId="{7705B097-1ED5-5F40-B5D1-8A25D0669AEB}" srcOrd="3" destOrd="0" presId="urn:microsoft.com/office/officeart/2005/8/layout/hChevron3"/>
    <dgm:cxn modelId="{C0ACDE45-1EC2-784B-A6CA-05606414CF53}" type="presParOf" srcId="{F9D6EA01-FDBD-984A-B34A-2996857D3B53}" destId="{F47E47A1-EAA9-2B4D-A373-1657CB7AC812}" srcOrd="4" destOrd="0" presId="urn:microsoft.com/office/officeart/2005/8/layout/hChevron3"/>
    <dgm:cxn modelId="{7B592180-8B4D-124B-A3ED-BD480BDE2BD6}" type="presParOf" srcId="{F9D6EA01-FDBD-984A-B34A-2996857D3B53}" destId="{11AC1E8F-BE97-E347-8984-1A25631741B1}" srcOrd="5" destOrd="0" presId="urn:microsoft.com/office/officeart/2005/8/layout/hChevron3"/>
    <dgm:cxn modelId="{0D3E4683-63B9-FA4F-90E8-D8E9CE1A91C6}" type="presParOf" srcId="{F9D6EA01-FDBD-984A-B34A-2996857D3B53}" destId="{14BAF849-5CA3-CA46-B931-006F9B8AB814}" srcOrd="6" destOrd="0" presId="urn:microsoft.com/office/officeart/2005/8/layout/hChevron3"/>
    <dgm:cxn modelId="{269F4D50-22DB-714F-8B7E-C514B0CB8AF5}" type="presParOf" srcId="{F9D6EA01-FDBD-984A-B34A-2996857D3B53}" destId="{AC2A8721-72D3-EA4E-9684-0D91A144C4EC}" srcOrd="7" destOrd="0" presId="urn:microsoft.com/office/officeart/2005/8/layout/hChevron3"/>
    <dgm:cxn modelId="{0208888B-BFF5-5141-88C8-39D896DEED28}" type="presParOf" srcId="{F9D6EA01-FDBD-984A-B34A-2996857D3B53}" destId="{A4271A5E-E820-A24A-B1AB-007F4045236D}" srcOrd="8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6AC8F47-355D-4529-BEE9-5FDA393C9067}" type="doc">
      <dgm:prSet loTypeId="urn:microsoft.com/office/officeart/2005/8/layout/hList1" loCatId="cycle" qsTypeId="urn:microsoft.com/office/officeart/2005/8/quickstyle/simple2" qsCatId="simple" csTypeId="urn:microsoft.com/office/officeart/2005/8/colors/accent1_3" csCatId="accent1" phldr="1"/>
      <dgm:spPr/>
      <dgm:t>
        <a:bodyPr/>
        <a:lstStyle/>
        <a:p>
          <a:endParaRPr lang="en-US"/>
        </a:p>
      </dgm:t>
    </dgm:pt>
    <dgm:pt modelId="{20AD00C9-E8E8-41D4-924B-B640B84F0C86}">
      <dgm:prSet/>
      <dgm:spPr/>
      <dgm:t>
        <a:bodyPr/>
        <a:lstStyle/>
        <a:p>
          <a:r>
            <a:rPr lang="pt-BR" dirty="0"/>
            <a:t>Mantido por grupos de especialistas</a:t>
          </a:r>
          <a:endParaRPr lang="en-US" dirty="0"/>
        </a:p>
      </dgm:t>
    </dgm:pt>
    <dgm:pt modelId="{B96A9745-54C7-4748-AE42-EE15F9140273}" type="parTrans" cxnId="{9D8A95D1-19EC-4659-9C9E-B58AD2E44F11}">
      <dgm:prSet/>
      <dgm:spPr/>
      <dgm:t>
        <a:bodyPr/>
        <a:lstStyle/>
        <a:p>
          <a:endParaRPr lang="en-US"/>
        </a:p>
      </dgm:t>
    </dgm:pt>
    <dgm:pt modelId="{9950373A-F7D9-42BD-9959-7CB608A7F8BA}" type="sibTrans" cxnId="{9D8A95D1-19EC-4659-9C9E-B58AD2E44F11}">
      <dgm:prSet/>
      <dgm:spPr/>
      <dgm:t>
        <a:bodyPr/>
        <a:lstStyle/>
        <a:p>
          <a:endParaRPr lang="en-US"/>
        </a:p>
      </dgm:t>
    </dgm:pt>
    <dgm:pt modelId="{AC99C25F-DBB6-5E4E-9C33-F9F078731B26}">
      <dgm:prSet phldrT="[Texto]"/>
      <dgm:spPr/>
      <dgm:t>
        <a:bodyPr/>
        <a:lstStyle/>
        <a:p>
          <a:r>
            <a:rPr lang="en-US" dirty="0" err="1"/>
            <a:t>Revisado</a:t>
          </a:r>
          <a:r>
            <a:rPr lang="en-US" dirty="0"/>
            <a:t> antes do </a:t>
          </a:r>
          <a:r>
            <a:rPr lang="en-US" dirty="0" err="1"/>
            <a:t>calendário</a:t>
          </a:r>
          <a:r>
            <a:rPr lang="en-US" dirty="0"/>
            <a:t> de </a:t>
          </a:r>
          <a:r>
            <a:rPr lang="en-US" dirty="0" err="1"/>
            <a:t>planejamento</a:t>
          </a:r>
          <a:endParaRPr lang="pt-BR" dirty="0"/>
        </a:p>
      </dgm:t>
    </dgm:pt>
    <dgm:pt modelId="{9D115A84-DF34-F04C-96A8-DAC99FBF846A}" type="parTrans" cxnId="{240C051D-10A5-E348-8560-0139D8BD9A7C}">
      <dgm:prSet/>
      <dgm:spPr/>
      <dgm:t>
        <a:bodyPr/>
        <a:lstStyle/>
        <a:p>
          <a:endParaRPr lang="pt-BR"/>
        </a:p>
      </dgm:t>
    </dgm:pt>
    <dgm:pt modelId="{070C51B3-519A-B74A-8B8A-D61BC2CD8938}" type="sibTrans" cxnId="{240C051D-10A5-E348-8560-0139D8BD9A7C}">
      <dgm:prSet/>
      <dgm:spPr/>
      <dgm:t>
        <a:bodyPr/>
        <a:lstStyle/>
        <a:p>
          <a:endParaRPr lang="pt-BR"/>
        </a:p>
      </dgm:t>
    </dgm:pt>
    <dgm:pt modelId="{0B159DDD-B196-2E49-B04A-22ABC80960C9}">
      <dgm:prSet phldrT="[Texto]"/>
      <dgm:spPr/>
      <dgm:t>
        <a:bodyPr/>
        <a:lstStyle/>
        <a:p>
          <a:r>
            <a:rPr lang="en-US" dirty="0" err="1"/>
            <a:t>Solicitação</a:t>
          </a:r>
          <a:r>
            <a:rPr lang="en-US" dirty="0"/>
            <a:t> de </a:t>
          </a:r>
          <a:r>
            <a:rPr lang="en-US" dirty="0" err="1"/>
            <a:t>mudança</a:t>
          </a:r>
          <a:endParaRPr lang="pt-BR" dirty="0"/>
        </a:p>
      </dgm:t>
    </dgm:pt>
    <dgm:pt modelId="{858CA050-EFE2-8E46-BAA1-8A2356515D2B}" type="parTrans" cxnId="{F3325658-8F5E-924B-9245-213B42E91AEE}">
      <dgm:prSet/>
      <dgm:spPr/>
      <dgm:t>
        <a:bodyPr/>
        <a:lstStyle/>
        <a:p>
          <a:endParaRPr lang="pt-BR"/>
        </a:p>
      </dgm:t>
    </dgm:pt>
    <dgm:pt modelId="{36769B4B-2272-3640-91E0-3D1AD19074C5}" type="sibTrans" cxnId="{F3325658-8F5E-924B-9245-213B42E91AEE}">
      <dgm:prSet/>
      <dgm:spPr/>
      <dgm:t>
        <a:bodyPr/>
        <a:lstStyle/>
        <a:p>
          <a:endParaRPr lang="pt-BR"/>
        </a:p>
      </dgm:t>
    </dgm:pt>
    <dgm:pt modelId="{1A9A907C-1A46-414C-ADA1-DECF3F8B68AF}">
      <dgm:prSet phldrT="[Texto]"/>
      <dgm:spPr/>
      <dgm:t>
        <a:bodyPr/>
        <a:lstStyle/>
        <a:p>
          <a:r>
            <a:rPr lang="pt-BR" dirty="0"/>
            <a:t>A </a:t>
          </a:r>
          <a:r>
            <a:rPr lang="pt-BR" dirty="0" err="1"/>
            <a:t>inclus</a:t>
          </a:r>
          <a:r>
            <a:rPr lang="en-US" dirty="0" err="1"/>
            <a:t>ão</a:t>
          </a:r>
          <a:r>
            <a:rPr lang="en-US" dirty="0"/>
            <a:t> de </a:t>
          </a:r>
          <a:r>
            <a:rPr lang="pt-BR" dirty="0"/>
            <a:t>materiais </a:t>
          </a:r>
          <a:r>
            <a:rPr lang="pt-BR" dirty="0" err="1"/>
            <a:t>n</a:t>
          </a:r>
          <a:r>
            <a:rPr lang="en-US" dirty="0" err="1"/>
            <a:t>ão</a:t>
          </a:r>
          <a:r>
            <a:rPr lang="en-US" dirty="0"/>
            <a:t> </a:t>
          </a:r>
          <a:r>
            <a:rPr lang="en-US" dirty="0" err="1"/>
            <a:t>encontrados</a:t>
          </a:r>
          <a:r>
            <a:rPr lang="en-US" dirty="0"/>
            <a:t> </a:t>
          </a:r>
          <a:r>
            <a:rPr lang="en-US" dirty="0" err="1"/>
            <a:t>é</a:t>
          </a:r>
          <a:r>
            <a:rPr lang="en-US" dirty="0"/>
            <a:t> </a:t>
          </a:r>
          <a:r>
            <a:rPr lang="en-US" dirty="0" err="1"/>
            <a:t>solicitada</a:t>
          </a:r>
          <a:r>
            <a:rPr lang="en-US" dirty="0"/>
            <a:t> via </a:t>
          </a:r>
          <a:r>
            <a:rPr lang="en-US" dirty="0" err="1"/>
            <a:t>sistema</a:t>
          </a:r>
          <a:endParaRPr lang="pt-BR" dirty="0"/>
        </a:p>
      </dgm:t>
    </dgm:pt>
    <dgm:pt modelId="{3BB96078-7CC2-7B48-BD41-10C622D2AB16}" type="parTrans" cxnId="{FB66F0A7-1676-414A-A745-CB8A7C38FF1D}">
      <dgm:prSet/>
      <dgm:spPr/>
      <dgm:t>
        <a:bodyPr/>
        <a:lstStyle/>
        <a:p>
          <a:endParaRPr lang="pt-BR"/>
        </a:p>
      </dgm:t>
    </dgm:pt>
    <dgm:pt modelId="{6C74FE9D-4B04-2745-B948-A16AA176DA1E}" type="sibTrans" cxnId="{FB66F0A7-1676-414A-A745-CB8A7C38FF1D}">
      <dgm:prSet/>
      <dgm:spPr/>
      <dgm:t>
        <a:bodyPr/>
        <a:lstStyle/>
        <a:p>
          <a:endParaRPr lang="pt-BR"/>
        </a:p>
      </dgm:t>
    </dgm:pt>
    <dgm:pt modelId="{562B7651-2E4A-C64E-9EE5-8D1CB56811BD}">
      <dgm:prSet phldrT="[Texto]"/>
      <dgm:spPr/>
      <dgm:t>
        <a:bodyPr/>
        <a:lstStyle/>
        <a:p>
          <a:r>
            <a:rPr lang="en-US" dirty="0" err="1"/>
            <a:t>Cada</a:t>
          </a:r>
          <a:r>
            <a:rPr lang="en-US" dirty="0"/>
            <a:t> </a:t>
          </a:r>
          <a:r>
            <a:rPr lang="en-US" dirty="0" err="1"/>
            <a:t>solicitação</a:t>
          </a:r>
          <a:r>
            <a:rPr lang="en-US" dirty="0"/>
            <a:t> </a:t>
          </a:r>
          <a:r>
            <a:rPr lang="en-US" dirty="0" err="1"/>
            <a:t>é</a:t>
          </a:r>
          <a:r>
            <a:rPr lang="en-US" dirty="0"/>
            <a:t> </a:t>
          </a:r>
          <a:r>
            <a:rPr lang="en-US" dirty="0" err="1"/>
            <a:t>avaliada</a:t>
          </a:r>
          <a:r>
            <a:rPr lang="en-US" dirty="0"/>
            <a:t> e </a:t>
          </a:r>
          <a:r>
            <a:rPr lang="en-US" dirty="0" err="1"/>
            <a:t>respondida</a:t>
          </a:r>
          <a:endParaRPr lang="pt-BR" dirty="0"/>
        </a:p>
      </dgm:t>
    </dgm:pt>
    <dgm:pt modelId="{9ADAFF5D-FD19-EA42-9639-3494E125241F}" type="parTrans" cxnId="{473377C9-7093-A345-B769-090A4657E238}">
      <dgm:prSet/>
      <dgm:spPr/>
      <dgm:t>
        <a:bodyPr/>
        <a:lstStyle/>
        <a:p>
          <a:endParaRPr lang="pt-BR"/>
        </a:p>
      </dgm:t>
    </dgm:pt>
    <dgm:pt modelId="{1B59425F-9DD2-8846-BF3C-A66BBDE67854}" type="sibTrans" cxnId="{473377C9-7093-A345-B769-090A4657E238}">
      <dgm:prSet/>
      <dgm:spPr/>
    </dgm:pt>
    <dgm:pt modelId="{AF8246C3-D949-BA48-9D17-B5A8C7454653}" type="pres">
      <dgm:prSet presAssocID="{D6AC8F47-355D-4529-BEE9-5FDA393C9067}" presName="Name0" presStyleCnt="0">
        <dgm:presLayoutVars>
          <dgm:dir/>
          <dgm:animLvl val="lvl"/>
          <dgm:resizeHandles val="exact"/>
        </dgm:presLayoutVars>
      </dgm:prSet>
      <dgm:spPr/>
    </dgm:pt>
    <dgm:pt modelId="{E44B0627-0279-5143-94F1-3344C860E307}" type="pres">
      <dgm:prSet presAssocID="{20AD00C9-E8E8-41D4-924B-B640B84F0C86}" presName="composite" presStyleCnt="0"/>
      <dgm:spPr/>
    </dgm:pt>
    <dgm:pt modelId="{D70DAE49-95F3-4D4A-8536-F561EF401169}" type="pres">
      <dgm:prSet presAssocID="{20AD00C9-E8E8-41D4-924B-B640B84F0C86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</dgm:pt>
    <dgm:pt modelId="{A11189A3-1D1F-C74A-98BC-F5BE2372B571}" type="pres">
      <dgm:prSet presAssocID="{20AD00C9-E8E8-41D4-924B-B640B84F0C86}" presName="desTx" presStyleLbl="alignAccFollowNode1" presStyleIdx="0" presStyleCnt="2">
        <dgm:presLayoutVars>
          <dgm:bulletEnabled val="1"/>
        </dgm:presLayoutVars>
      </dgm:prSet>
      <dgm:spPr/>
    </dgm:pt>
    <dgm:pt modelId="{7FE740A6-070B-9344-A67D-E335DB831416}" type="pres">
      <dgm:prSet presAssocID="{9950373A-F7D9-42BD-9959-7CB608A7F8BA}" presName="space" presStyleCnt="0"/>
      <dgm:spPr/>
    </dgm:pt>
    <dgm:pt modelId="{B360B5EB-CE39-2441-8273-4D3C67B64CA0}" type="pres">
      <dgm:prSet presAssocID="{0B159DDD-B196-2E49-B04A-22ABC80960C9}" presName="composite" presStyleCnt="0"/>
      <dgm:spPr/>
    </dgm:pt>
    <dgm:pt modelId="{E71086DB-B7A6-F54C-B27E-5151F7568C07}" type="pres">
      <dgm:prSet presAssocID="{0B159DDD-B196-2E49-B04A-22ABC80960C9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</dgm:pt>
    <dgm:pt modelId="{0339D03B-36E5-0642-A9CB-EBE1381E2C23}" type="pres">
      <dgm:prSet presAssocID="{0B159DDD-B196-2E49-B04A-22ABC80960C9}" presName="desTx" presStyleLbl="alignAccFollowNode1" presStyleIdx="1" presStyleCnt="2">
        <dgm:presLayoutVars>
          <dgm:bulletEnabled val="1"/>
        </dgm:presLayoutVars>
      </dgm:prSet>
      <dgm:spPr/>
    </dgm:pt>
  </dgm:ptLst>
  <dgm:cxnLst>
    <dgm:cxn modelId="{240C051D-10A5-E348-8560-0139D8BD9A7C}" srcId="{20AD00C9-E8E8-41D4-924B-B640B84F0C86}" destId="{AC99C25F-DBB6-5E4E-9C33-F9F078731B26}" srcOrd="0" destOrd="0" parTransId="{9D115A84-DF34-F04C-96A8-DAC99FBF846A}" sibTransId="{070C51B3-519A-B74A-8B8A-D61BC2CD8938}"/>
    <dgm:cxn modelId="{1600852F-9CBC-A947-8ACD-924860DC321A}" type="presOf" srcId="{20AD00C9-E8E8-41D4-924B-B640B84F0C86}" destId="{D70DAE49-95F3-4D4A-8536-F561EF401169}" srcOrd="0" destOrd="0" presId="urn:microsoft.com/office/officeart/2005/8/layout/hList1"/>
    <dgm:cxn modelId="{0A5D0B3D-63F8-6A40-B17D-B11871AB54E1}" type="presOf" srcId="{AC99C25F-DBB6-5E4E-9C33-F9F078731B26}" destId="{A11189A3-1D1F-C74A-98BC-F5BE2372B571}" srcOrd="0" destOrd="0" presId="urn:microsoft.com/office/officeart/2005/8/layout/hList1"/>
    <dgm:cxn modelId="{7E6E4D5B-86DE-4242-9EF3-010606972FD3}" type="presOf" srcId="{D6AC8F47-355D-4529-BEE9-5FDA393C9067}" destId="{AF8246C3-D949-BA48-9D17-B5A8C7454653}" srcOrd="0" destOrd="0" presId="urn:microsoft.com/office/officeart/2005/8/layout/hList1"/>
    <dgm:cxn modelId="{BDB5A975-493C-CB46-84ED-B1F1EF60E3CB}" type="presOf" srcId="{1A9A907C-1A46-414C-ADA1-DECF3F8B68AF}" destId="{0339D03B-36E5-0642-A9CB-EBE1381E2C23}" srcOrd="0" destOrd="0" presId="urn:microsoft.com/office/officeart/2005/8/layout/hList1"/>
    <dgm:cxn modelId="{F3325658-8F5E-924B-9245-213B42E91AEE}" srcId="{D6AC8F47-355D-4529-BEE9-5FDA393C9067}" destId="{0B159DDD-B196-2E49-B04A-22ABC80960C9}" srcOrd="1" destOrd="0" parTransId="{858CA050-EFE2-8E46-BAA1-8A2356515D2B}" sibTransId="{36769B4B-2272-3640-91E0-3D1AD19074C5}"/>
    <dgm:cxn modelId="{FB66F0A7-1676-414A-A745-CB8A7C38FF1D}" srcId="{0B159DDD-B196-2E49-B04A-22ABC80960C9}" destId="{1A9A907C-1A46-414C-ADA1-DECF3F8B68AF}" srcOrd="0" destOrd="0" parTransId="{3BB96078-7CC2-7B48-BD41-10C622D2AB16}" sibTransId="{6C74FE9D-4B04-2745-B948-A16AA176DA1E}"/>
    <dgm:cxn modelId="{A38EFAAE-79D8-B940-951B-D150C12BC55F}" type="presOf" srcId="{0B159DDD-B196-2E49-B04A-22ABC80960C9}" destId="{E71086DB-B7A6-F54C-B27E-5151F7568C07}" srcOrd="0" destOrd="0" presId="urn:microsoft.com/office/officeart/2005/8/layout/hList1"/>
    <dgm:cxn modelId="{B61BA0B3-031D-8748-B474-58E27667072F}" type="presOf" srcId="{562B7651-2E4A-C64E-9EE5-8D1CB56811BD}" destId="{0339D03B-36E5-0642-A9CB-EBE1381E2C23}" srcOrd="0" destOrd="1" presId="urn:microsoft.com/office/officeart/2005/8/layout/hList1"/>
    <dgm:cxn modelId="{473377C9-7093-A345-B769-090A4657E238}" srcId="{0B159DDD-B196-2E49-B04A-22ABC80960C9}" destId="{562B7651-2E4A-C64E-9EE5-8D1CB56811BD}" srcOrd="1" destOrd="0" parTransId="{9ADAFF5D-FD19-EA42-9639-3494E125241F}" sibTransId="{1B59425F-9DD2-8846-BF3C-A66BBDE67854}"/>
    <dgm:cxn modelId="{9D8A95D1-19EC-4659-9C9E-B58AD2E44F11}" srcId="{D6AC8F47-355D-4529-BEE9-5FDA393C9067}" destId="{20AD00C9-E8E8-41D4-924B-B640B84F0C86}" srcOrd="0" destOrd="0" parTransId="{B96A9745-54C7-4748-AE42-EE15F9140273}" sibTransId="{9950373A-F7D9-42BD-9959-7CB608A7F8BA}"/>
    <dgm:cxn modelId="{E3AC6FE0-1F00-C34A-89F7-8392B8193A47}" type="presParOf" srcId="{AF8246C3-D949-BA48-9D17-B5A8C7454653}" destId="{E44B0627-0279-5143-94F1-3344C860E307}" srcOrd="0" destOrd="0" presId="urn:microsoft.com/office/officeart/2005/8/layout/hList1"/>
    <dgm:cxn modelId="{6E8B03B1-4ED6-EF44-819E-B87A9CC60B23}" type="presParOf" srcId="{E44B0627-0279-5143-94F1-3344C860E307}" destId="{D70DAE49-95F3-4D4A-8536-F561EF401169}" srcOrd="0" destOrd="0" presId="urn:microsoft.com/office/officeart/2005/8/layout/hList1"/>
    <dgm:cxn modelId="{0F0E098C-199F-7446-952E-2EEA8DC9366C}" type="presParOf" srcId="{E44B0627-0279-5143-94F1-3344C860E307}" destId="{A11189A3-1D1F-C74A-98BC-F5BE2372B571}" srcOrd="1" destOrd="0" presId="urn:microsoft.com/office/officeart/2005/8/layout/hList1"/>
    <dgm:cxn modelId="{63C6F69A-F701-0C47-B6D1-51BF35083578}" type="presParOf" srcId="{AF8246C3-D949-BA48-9D17-B5A8C7454653}" destId="{7FE740A6-070B-9344-A67D-E335DB831416}" srcOrd="1" destOrd="0" presId="urn:microsoft.com/office/officeart/2005/8/layout/hList1"/>
    <dgm:cxn modelId="{0819D65C-400A-C448-90C0-E43D35EE2307}" type="presParOf" srcId="{AF8246C3-D949-BA48-9D17-B5A8C7454653}" destId="{B360B5EB-CE39-2441-8273-4D3C67B64CA0}" srcOrd="2" destOrd="0" presId="urn:microsoft.com/office/officeart/2005/8/layout/hList1"/>
    <dgm:cxn modelId="{424B0ADA-6BBB-3E40-A2DA-E043E4689A5A}" type="presParOf" srcId="{B360B5EB-CE39-2441-8273-4D3C67B64CA0}" destId="{E71086DB-B7A6-F54C-B27E-5151F7568C07}" srcOrd="0" destOrd="0" presId="urn:microsoft.com/office/officeart/2005/8/layout/hList1"/>
    <dgm:cxn modelId="{717E3870-71F2-8246-B1A1-E795C4FD9FF1}" type="presParOf" srcId="{B360B5EB-CE39-2441-8273-4D3C67B64CA0}" destId="{0339D03B-36E5-0642-A9CB-EBE1381E2C23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6AC8F47-355D-4529-BEE9-5FDA393C9067}" type="doc">
      <dgm:prSet loTypeId="urn:microsoft.com/office/officeart/2005/8/layout/process3" loCatId="cycle" qsTypeId="urn:microsoft.com/office/officeart/2005/8/quickstyle/simple2" qsCatId="simple" csTypeId="urn:microsoft.com/office/officeart/2005/8/colors/accent1_1" csCatId="accent1" phldr="1"/>
      <dgm:spPr/>
      <dgm:t>
        <a:bodyPr/>
        <a:lstStyle/>
        <a:p>
          <a:endParaRPr lang="en-US"/>
        </a:p>
      </dgm:t>
    </dgm:pt>
    <dgm:pt modelId="{20AD00C9-E8E8-41D4-924B-B640B84F0C86}">
      <dgm:prSet/>
      <dgm:spPr/>
      <dgm:t>
        <a:bodyPr/>
        <a:lstStyle/>
        <a:p>
          <a:r>
            <a:rPr lang="pt-BR" dirty="0"/>
            <a:t>Planejamento</a:t>
          </a:r>
          <a:endParaRPr lang="en-US" dirty="0"/>
        </a:p>
      </dgm:t>
    </dgm:pt>
    <dgm:pt modelId="{B96A9745-54C7-4748-AE42-EE15F9140273}" type="parTrans" cxnId="{9D8A95D1-19EC-4659-9C9E-B58AD2E44F11}">
      <dgm:prSet/>
      <dgm:spPr/>
      <dgm:t>
        <a:bodyPr/>
        <a:lstStyle/>
        <a:p>
          <a:endParaRPr lang="en-US"/>
        </a:p>
      </dgm:t>
    </dgm:pt>
    <dgm:pt modelId="{9950373A-F7D9-42BD-9959-7CB608A7F8BA}" type="sibTrans" cxnId="{9D8A95D1-19EC-4659-9C9E-B58AD2E44F11}">
      <dgm:prSet/>
      <dgm:spPr/>
      <dgm:t>
        <a:bodyPr/>
        <a:lstStyle/>
        <a:p>
          <a:endParaRPr lang="en-US"/>
        </a:p>
      </dgm:t>
    </dgm:pt>
    <dgm:pt modelId="{AC99C25F-DBB6-5E4E-9C33-F9F078731B26}">
      <dgm:prSet phldrT="[Texto]"/>
      <dgm:spPr/>
      <dgm:t>
        <a:bodyPr/>
        <a:lstStyle/>
        <a:p>
          <a:r>
            <a:rPr lang="pt-BR" dirty="0"/>
            <a:t>Feito por qualquer solicitante </a:t>
          </a:r>
          <a:r>
            <a:rPr lang="en-US" dirty="0" err="1"/>
            <a:t>autorizado</a:t>
          </a:r>
          <a:r>
            <a:rPr lang="en-US" dirty="0"/>
            <a:t> </a:t>
          </a:r>
          <a:r>
            <a:rPr lang="en-US" dirty="0" err="1"/>
            <a:t>previamente</a:t>
          </a:r>
          <a:r>
            <a:rPr lang="en-US" dirty="0"/>
            <a:t> via </a:t>
          </a:r>
          <a:r>
            <a:rPr lang="en-US" dirty="0" err="1"/>
            <a:t>sistema</a:t>
          </a:r>
          <a:endParaRPr lang="pt-BR" dirty="0"/>
        </a:p>
      </dgm:t>
    </dgm:pt>
    <dgm:pt modelId="{9D115A84-DF34-F04C-96A8-DAC99FBF846A}" type="parTrans" cxnId="{240C051D-10A5-E348-8560-0139D8BD9A7C}">
      <dgm:prSet/>
      <dgm:spPr/>
      <dgm:t>
        <a:bodyPr/>
        <a:lstStyle/>
        <a:p>
          <a:endParaRPr lang="pt-BR"/>
        </a:p>
      </dgm:t>
    </dgm:pt>
    <dgm:pt modelId="{070C51B3-519A-B74A-8B8A-D61BC2CD8938}" type="sibTrans" cxnId="{240C051D-10A5-E348-8560-0139D8BD9A7C}">
      <dgm:prSet/>
      <dgm:spPr/>
      <dgm:t>
        <a:bodyPr/>
        <a:lstStyle/>
        <a:p>
          <a:endParaRPr lang="pt-BR"/>
        </a:p>
      </dgm:t>
    </dgm:pt>
    <dgm:pt modelId="{5C1BAF1C-B709-7447-B5D9-0A2B2D209DF6}">
      <dgm:prSet phldrT="[Texto]"/>
      <dgm:spPr/>
      <dgm:t>
        <a:bodyPr/>
        <a:lstStyle/>
        <a:p>
          <a:r>
            <a:rPr lang="pt-BR" dirty="0"/>
            <a:t>Todo planejamento </a:t>
          </a:r>
          <a:r>
            <a:rPr lang="en-US" dirty="0" err="1"/>
            <a:t>necessita</a:t>
          </a:r>
          <a:r>
            <a:rPr lang="en-US" dirty="0"/>
            <a:t> de m</a:t>
          </a:r>
          <a:r>
            <a:rPr lang="pt-BR" dirty="0" err="1"/>
            <a:t>odera</a:t>
          </a:r>
          <a:r>
            <a:rPr lang="en-US" dirty="0" err="1"/>
            <a:t>ção</a:t>
          </a:r>
          <a:endParaRPr lang="pt-BR" dirty="0"/>
        </a:p>
      </dgm:t>
    </dgm:pt>
    <dgm:pt modelId="{4D0D6796-84FA-6C41-BFFF-0CC8857CE63A}" type="parTrans" cxnId="{7586B556-5AC8-6044-9030-0900B0F8FE2A}">
      <dgm:prSet/>
      <dgm:spPr/>
      <dgm:t>
        <a:bodyPr/>
        <a:lstStyle/>
        <a:p>
          <a:endParaRPr lang="pt-BR"/>
        </a:p>
      </dgm:t>
    </dgm:pt>
    <dgm:pt modelId="{A846814C-ADED-BC4F-BEA8-1F1259D236C0}" type="sibTrans" cxnId="{7586B556-5AC8-6044-9030-0900B0F8FE2A}">
      <dgm:prSet/>
      <dgm:spPr/>
      <dgm:t>
        <a:bodyPr/>
        <a:lstStyle/>
        <a:p>
          <a:endParaRPr lang="pt-BR"/>
        </a:p>
      </dgm:t>
    </dgm:pt>
    <dgm:pt modelId="{E0FDB93D-1922-E943-A6F7-81E8DEDED489}">
      <dgm:prSet phldrT="[Texto]"/>
      <dgm:spPr/>
      <dgm:t>
        <a:bodyPr/>
        <a:lstStyle/>
        <a:p>
          <a:r>
            <a:rPr lang="pt-BR" b="1" dirty="0"/>
            <a:t>O planejamento garante </a:t>
          </a:r>
          <a:r>
            <a:rPr lang="en-US" b="1" dirty="0"/>
            <a:t>a “</a:t>
          </a:r>
          <a:r>
            <a:rPr lang="en-US" b="1" dirty="0" err="1"/>
            <a:t>reserva</a:t>
          </a:r>
          <a:r>
            <a:rPr lang="en-US" b="1" dirty="0"/>
            <a:t>” do item</a:t>
          </a:r>
          <a:endParaRPr lang="pt-BR" b="1" dirty="0"/>
        </a:p>
      </dgm:t>
    </dgm:pt>
    <dgm:pt modelId="{819973B0-CBF4-FF44-AB43-CF6D2576E503}" type="parTrans" cxnId="{F10A7C40-773A-8D4D-B519-FA6D0FFDC4CC}">
      <dgm:prSet/>
      <dgm:spPr/>
      <dgm:t>
        <a:bodyPr/>
        <a:lstStyle/>
        <a:p>
          <a:endParaRPr lang="pt-BR"/>
        </a:p>
      </dgm:t>
    </dgm:pt>
    <dgm:pt modelId="{13251D3F-524F-B144-AF3E-7309EFCC2B51}" type="sibTrans" cxnId="{F10A7C40-773A-8D4D-B519-FA6D0FFDC4CC}">
      <dgm:prSet/>
      <dgm:spPr/>
      <dgm:t>
        <a:bodyPr/>
        <a:lstStyle/>
        <a:p>
          <a:endParaRPr lang="pt-BR"/>
        </a:p>
      </dgm:t>
    </dgm:pt>
    <dgm:pt modelId="{0B159DDD-B196-2E49-B04A-22ABC80960C9}">
      <dgm:prSet phldrT="[Texto]"/>
      <dgm:spPr/>
      <dgm:t>
        <a:bodyPr/>
        <a:lstStyle/>
        <a:p>
          <a:r>
            <a:rPr lang="en-US" dirty="0" err="1"/>
            <a:t>Licitação</a:t>
          </a:r>
          <a:endParaRPr lang="pt-BR" dirty="0"/>
        </a:p>
      </dgm:t>
    </dgm:pt>
    <dgm:pt modelId="{858CA050-EFE2-8E46-BAA1-8A2356515D2B}" type="parTrans" cxnId="{F3325658-8F5E-924B-9245-213B42E91AEE}">
      <dgm:prSet/>
      <dgm:spPr/>
      <dgm:t>
        <a:bodyPr/>
        <a:lstStyle/>
        <a:p>
          <a:endParaRPr lang="pt-BR"/>
        </a:p>
      </dgm:t>
    </dgm:pt>
    <dgm:pt modelId="{36769B4B-2272-3640-91E0-3D1AD19074C5}" type="sibTrans" cxnId="{F3325658-8F5E-924B-9245-213B42E91AEE}">
      <dgm:prSet/>
      <dgm:spPr/>
      <dgm:t>
        <a:bodyPr/>
        <a:lstStyle/>
        <a:p>
          <a:endParaRPr lang="pt-BR"/>
        </a:p>
      </dgm:t>
    </dgm:pt>
    <dgm:pt modelId="{1A9A907C-1A46-414C-ADA1-DECF3F8B68AF}">
      <dgm:prSet phldrT="[Texto]"/>
      <dgm:spPr/>
      <dgm:t>
        <a:bodyPr/>
        <a:lstStyle/>
        <a:p>
          <a:r>
            <a:rPr lang="pt-BR" dirty="0"/>
            <a:t>Dados consolidados gerados sistematicamente</a:t>
          </a:r>
        </a:p>
      </dgm:t>
    </dgm:pt>
    <dgm:pt modelId="{3BB96078-7CC2-7B48-BD41-10C622D2AB16}" type="parTrans" cxnId="{FB66F0A7-1676-414A-A745-CB8A7C38FF1D}">
      <dgm:prSet/>
      <dgm:spPr/>
      <dgm:t>
        <a:bodyPr/>
        <a:lstStyle/>
        <a:p>
          <a:endParaRPr lang="pt-BR"/>
        </a:p>
      </dgm:t>
    </dgm:pt>
    <dgm:pt modelId="{6C74FE9D-4B04-2745-B948-A16AA176DA1E}" type="sibTrans" cxnId="{FB66F0A7-1676-414A-A745-CB8A7C38FF1D}">
      <dgm:prSet/>
      <dgm:spPr/>
      <dgm:t>
        <a:bodyPr/>
        <a:lstStyle/>
        <a:p>
          <a:endParaRPr lang="pt-BR"/>
        </a:p>
      </dgm:t>
    </dgm:pt>
    <dgm:pt modelId="{8F741400-B751-7D4B-A362-FCCE9827C293}">
      <dgm:prSet phldrT="[Texto]"/>
      <dgm:spPr/>
      <dgm:t>
        <a:bodyPr/>
        <a:lstStyle/>
        <a:p>
          <a:r>
            <a:rPr lang="en-US" dirty="0" err="1"/>
            <a:t>Transparência</a:t>
          </a:r>
          <a:r>
            <a:rPr lang="en-US" dirty="0"/>
            <a:t> e </a:t>
          </a:r>
          <a:r>
            <a:rPr lang="en-US" dirty="0" err="1"/>
            <a:t>alerta</a:t>
          </a:r>
          <a:r>
            <a:rPr lang="en-US" dirty="0"/>
            <a:t> de status do </a:t>
          </a:r>
          <a:r>
            <a:rPr lang="en-US" dirty="0" err="1"/>
            <a:t>processo</a:t>
          </a:r>
          <a:r>
            <a:rPr lang="en-US" dirty="0"/>
            <a:t> </a:t>
          </a:r>
          <a:r>
            <a:rPr lang="en-US" dirty="0" err="1"/>
            <a:t>licitatório</a:t>
          </a:r>
          <a:endParaRPr lang="pt-BR" dirty="0"/>
        </a:p>
      </dgm:t>
    </dgm:pt>
    <dgm:pt modelId="{478CFFED-88AF-9E46-AB12-C837A0AAE746}" type="parTrans" cxnId="{4DF80B0B-7490-7740-887A-898F2564C828}">
      <dgm:prSet/>
      <dgm:spPr/>
      <dgm:t>
        <a:bodyPr/>
        <a:lstStyle/>
        <a:p>
          <a:endParaRPr lang="pt-BR"/>
        </a:p>
      </dgm:t>
    </dgm:pt>
    <dgm:pt modelId="{2C647D94-16FD-8946-B3DF-1AB6701BEEC3}" type="sibTrans" cxnId="{4DF80B0B-7490-7740-887A-898F2564C828}">
      <dgm:prSet/>
      <dgm:spPr/>
      <dgm:t>
        <a:bodyPr/>
        <a:lstStyle/>
        <a:p>
          <a:endParaRPr lang="pt-BR"/>
        </a:p>
      </dgm:t>
    </dgm:pt>
    <dgm:pt modelId="{A12EBBC6-DB0B-8B49-9FFD-24FD2C533CF9}">
      <dgm:prSet phldrT="[Texto]"/>
      <dgm:spPr/>
      <dgm:t>
        <a:bodyPr/>
        <a:lstStyle/>
        <a:p>
          <a:r>
            <a:rPr lang="en-US" dirty="0" err="1"/>
            <a:t>Compra</a:t>
          </a:r>
          <a:endParaRPr lang="pt-BR" dirty="0"/>
        </a:p>
      </dgm:t>
    </dgm:pt>
    <dgm:pt modelId="{9E089760-84EF-5C4A-80CF-D55B78E1091F}" type="parTrans" cxnId="{8984F338-8C2B-A74E-B9B7-08E839BF9EF4}">
      <dgm:prSet/>
      <dgm:spPr/>
      <dgm:t>
        <a:bodyPr/>
        <a:lstStyle/>
        <a:p>
          <a:endParaRPr lang="pt-BR"/>
        </a:p>
      </dgm:t>
    </dgm:pt>
    <dgm:pt modelId="{19964AEA-3030-7E46-974E-0770E365494D}" type="sibTrans" cxnId="{8984F338-8C2B-A74E-B9B7-08E839BF9EF4}">
      <dgm:prSet/>
      <dgm:spPr/>
      <dgm:t>
        <a:bodyPr/>
        <a:lstStyle/>
        <a:p>
          <a:endParaRPr lang="pt-BR"/>
        </a:p>
      </dgm:t>
    </dgm:pt>
    <dgm:pt modelId="{E11C8437-2735-7A40-92FE-CE4C4230839C}">
      <dgm:prSet phldrT="[Texto]"/>
      <dgm:spPr/>
      <dgm:t>
        <a:bodyPr/>
        <a:lstStyle/>
        <a:p>
          <a:r>
            <a:rPr lang="pt-BR" dirty="0"/>
            <a:t>Itens homologados com marca e modelo</a:t>
          </a:r>
        </a:p>
      </dgm:t>
    </dgm:pt>
    <dgm:pt modelId="{9EE0170D-F42B-1B47-A609-74DCC9433AB7}" type="parTrans" cxnId="{05D98F21-5D40-CE4A-9A95-C513CD5780B8}">
      <dgm:prSet/>
      <dgm:spPr/>
      <dgm:t>
        <a:bodyPr/>
        <a:lstStyle/>
        <a:p>
          <a:endParaRPr lang="pt-BR"/>
        </a:p>
      </dgm:t>
    </dgm:pt>
    <dgm:pt modelId="{7667414B-E2FC-DD44-928B-53E49D923FC3}" type="sibTrans" cxnId="{05D98F21-5D40-CE4A-9A95-C513CD5780B8}">
      <dgm:prSet/>
      <dgm:spPr/>
      <dgm:t>
        <a:bodyPr/>
        <a:lstStyle/>
        <a:p>
          <a:endParaRPr lang="pt-BR"/>
        </a:p>
      </dgm:t>
    </dgm:pt>
    <dgm:pt modelId="{E6C9FC02-3EA5-F344-B9A4-ABF4B1C8FC57}">
      <dgm:prSet phldrT="[Texto]"/>
      <dgm:spPr/>
      <dgm:t>
        <a:bodyPr/>
        <a:lstStyle/>
        <a:p>
          <a:r>
            <a:rPr lang="en-US" dirty="0" err="1"/>
            <a:t>Pedido</a:t>
          </a:r>
          <a:r>
            <a:rPr lang="en-US" dirty="0"/>
            <a:t> da </a:t>
          </a:r>
          <a:r>
            <a:rPr lang="en-US" dirty="0" err="1"/>
            <a:t>compra</a:t>
          </a:r>
          <a:r>
            <a:rPr lang="en-US" dirty="0"/>
            <a:t> </a:t>
          </a:r>
          <a:r>
            <a:rPr lang="en-US" dirty="0" err="1"/>
            <a:t>pode</a:t>
          </a:r>
          <a:r>
            <a:rPr lang="en-US" dirty="0"/>
            <a:t> </a:t>
          </a:r>
          <a:r>
            <a:rPr lang="en-US" dirty="0" err="1"/>
            <a:t>ser</a:t>
          </a:r>
          <a:r>
            <a:rPr lang="en-US" dirty="0"/>
            <a:t> </a:t>
          </a:r>
          <a:r>
            <a:rPr lang="en-US" dirty="0" err="1"/>
            <a:t>feito</a:t>
          </a:r>
          <a:r>
            <a:rPr lang="en-US" dirty="0"/>
            <a:t> </a:t>
          </a:r>
          <a:r>
            <a:rPr lang="en-US" dirty="0" err="1"/>
            <a:t>parcialmente</a:t>
          </a:r>
          <a:endParaRPr lang="pt-BR" dirty="0"/>
        </a:p>
      </dgm:t>
    </dgm:pt>
    <dgm:pt modelId="{C326DC96-3FAD-AE40-A07B-9E98A5B89AFC}" type="parTrans" cxnId="{62C66430-BEF9-EC47-AED3-26CC7980842F}">
      <dgm:prSet/>
      <dgm:spPr/>
      <dgm:t>
        <a:bodyPr/>
        <a:lstStyle/>
        <a:p>
          <a:endParaRPr lang="pt-BR"/>
        </a:p>
      </dgm:t>
    </dgm:pt>
    <dgm:pt modelId="{C7CC15DE-2A60-D14C-826C-2E13FC15F4FE}" type="sibTrans" cxnId="{62C66430-BEF9-EC47-AED3-26CC7980842F}">
      <dgm:prSet/>
      <dgm:spPr/>
      <dgm:t>
        <a:bodyPr/>
        <a:lstStyle/>
        <a:p>
          <a:endParaRPr lang="pt-BR"/>
        </a:p>
      </dgm:t>
    </dgm:pt>
    <dgm:pt modelId="{575F8C18-FFD1-4A82-86B7-BA903B653A40}">
      <dgm:prSet phldrT="[Texto]"/>
      <dgm:spPr/>
      <dgm:t>
        <a:bodyPr/>
        <a:lstStyle/>
        <a:p>
          <a:r>
            <a:rPr lang="pt-BR" dirty="0"/>
            <a:t>Em 2018: material químico, cartuchos, material de expediente, mobiliário acadêmico vidraria, </a:t>
          </a:r>
          <a:r>
            <a:rPr lang="pt-BR" dirty="0" err="1"/>
            <a:t>bicicletário</a:t>
          </a:r>
          <a:r>
            <a:rPr lang="pt-BR" dirty="0"/>
            <a:t>.</a:t>
          </a:r>
        </a:p>
      </dgm:t>
    </dgm:pt>
    <dgm:pt modelId="{813E3C4B-6B22-4DCA-B2E1-5E007D483576}" type="parTrans" cxnId="{5670890A-120E-4E8B-8991-199596CE2FAB}">
      <dgm:prSet/>
      <dgm:spPr/>
    </dgm:pt>
    <dgm:pt modelId="{ABEF754C-28D0-4F78-A305-639BCC305205}" type="sibTrans" cxnId="{5670890A-120E-4E8B-8991-199596CE2FAB}">
      <dgm:prSet/>
      <dgm:spPr/>
    </dgm:pt>
    <dgm:pt modelId="{1751FFF5-C558-46F7-9263-E94F9ED6CEC3}">
      <dgm:prSet phldrT="[Texto]"/>
      <dgm:spPr/>
      <dgm:t>
        <a:bodyPr/>
        <a:lstStyle/>
        <a:p>
          <a:endParaRPr lang="pt-BR" dirty="0"/>
        </a:p>
      </dgm:t>
    </dgm:pt>
    <dgm:pt modelId="{0174D356-1E30-4070-8DE6-87F9BB44B456}" type="parTrans" cxnId="{5B1A4B5B-4931-4872-89E8-FC1AE5358932}">
      <dgm:prSet/>
      <dgm:spPr/>
    </dgm:pt>
    <dgm:pt modelId="{91A4BEA2-5B6E-4680-994F-28C2DD98E59C}" type="sibTrans" cxnId="{5B1A4B5B-4931-4872-89E8-FC1AE5358932}">
      <dgm:prSet/>
      <dgm:spPr/>
    </dgm:pt>
    <dgm:pt modelId="{A554970A-579D-C149-AB07-4524DD218D8E}" type="pres">
      <dgm:prSet presAssocID="{D6AC8F47-355D-4529-BEE9-5FDA393C9067}" presName="linearFlow" presStyleCnt="0">
        <dgm:presLayoutVars>
          <dgm:dir/>
          <dgm:animLvl val="lvl"/>
          <dgm:resizeHandles val="exact"/>
        </dgm:presLayoutVars>
      </dgm:prSet>
      <dgm:spPr/>
    </dgm:pt>
    <dgm:pt modelId="{F250E1CE-5880-B947-AB48-3BC1D60AC75D}" type="pres">
      <dgm:prSet presAssocID="{20AD00C9-E8E8-41D4-924B-B640B84F0C86}" presName="composite" presStyleCnt="0"/>
      <dgm:spPr/>
    </dgm:pt>
    <dgm:pt modelId="{7678641F-2E27-414D-ACA6-41C39E543300}" type="pres">
      <dgm:prSet presAssocID="{20AD00C9-E8E8-41D4-924B-B640B84F0C86}" presName="parTx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C557781A-85B4-DF40-9FA0-E8B4D241A480}" type="pres">
      <dgm:prSet presAssocID="{20AD00C9-E8E8-41D4-924B-B640B84F0C86}" presName="parSh" presStyleLbl="node1" presStyleIdx="0" presStyleCnt="3"/>
      <dgm:spPr/>
    </dgm:pt>
    <dgm:pt modelId="{EFB42B16-63EB-364F-BFFE-CB9B497FEB68}" type="pres">
      <dgm:prSet presAssocID="{20AD00C9-E8E8-41D4-924B-B640B84F0C86}" presName="desTx" presStyleLbl="fgAcc1" presStyleIdx="0" presStyleCnt="3" custScaleX="110671">
        <dgm:presLayoutVars>
          <dgm:bulletEnabled val="1"/>
        </dgm:presLayoutVars>
      </dgm:prSet>
      <dgm:spPr/>
    </dgm:pt>
    <dgm:pt modelId="{625CB2E3-B419-AB42-AB83-E034FFB2831C}" type="pres">
      <dgm:prSet presAssocID="{9950373A-F7D9-42BD-9959-7CB608A7F8BA}" presName="sibTrans" presStyleLbl="sibTrans2D1" presStyleIdx="0" presStyleCnt="2"/>
      <dgm:spPr/>
    </dgm:pt>
    <dgm:pt modelId="{8C0AA8DF-6731-3C45-8C2C-1B6DBFA8709C}" type="pres">
      <dgm:prSet presAssocID="{9950373A-F7D9-42BD-9959-7CB608A7F8BA}" presName="connTx" presStyleLbl="sibTrans2D1" presStyleIdx="0" presStyleCnt="2"/>
      <dgm:spPr/>
    </dgm:pt>
    <dgm:pt modelId="{CDB739E2-6F41-8E4B-9661-3E961E358695}" type="pres">
      <dgm:prSet presAssocID="{0B159DDD-B196-2E49-B04A-22ABC80960C9}" presName="composite" presStyleCnt="0"/>
      <dgm:spPr/>
    </dgm:pt>
    <dgm:pt modelId="{792B7C9A-1071-C645-A3F8-9EA9A452F232}" type="pres">
      <dgm:prSet presAssocID="{0B159DDD-B196-2E49-B04A-22ABC80960C9}" presName="parTx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968F220C-2DDE-1741-8E02-00F3128066F8}" type="pres">
      <dgm:prSet presAssocID="{0B159DDD-B196-2E49-B04A-22ABC80960C9}" presName="parSh" presStyleLbl="node1" presStyleIdx="1" presStyleCnt="3"/>
      <dgm:spPr/>
    </dgm:pt>
    <dgm:pt modelId="{C0AC07EF-6E97-9F43-989D-8B9916D4EB47}" type="pres">
      <dgm:prSet presAssocID="{0B159DDD-B196-2E49-B04A-22ABC80960C9}" presName="desTx" presStyleLbl="fgAcc1" presStyleIdx="1" presStyleCnt="3">
        <dgm:presLayoutVars>
          <dgm:bulletEnabled val="1"/>
        </dgm:presLayoutVars>
      </dgm:prSet>
      <dgm:spPr/>
    </dgm:pt>
    <dgm:pt modelId="{1F6756C2-2445-DC41-AD24-FBE2250C2257}" type="pres">
      <dgm:prSet presAssocID="{36769B4B-2272-3640-91E0-3D1AD19074C5}" presName="sibTrans" presStyleLbl="sibTrans2D1" presStyleIdx="1" presStyleCnt="2"/>
      <dgm:spPr/>
    </dgm:pt>
    <dgm:pt modelId="{C6AE2A57-1C47-1149-B2B9-20F20BCEC377}" type="pres">
      <dgm:prSet presAssocID="{36769B4B-2272-3640-91E0-3D1AD19074C5}" presName="connTx" presStyleLbl="sibTrans2D1" presStyleIdx="1" presStyleCnt="2"/>
      <dgm:spPr/>
    </dgm:pt>
    <dgm:pt modelId="{2E091E66-1D70-7348-B115-B30184D51B45}" type="pres">
      <dgm:prSet presAssocID="{A12EBBC6-DB0B-8B49-9FFD-24FD2C533CF9}" presName="composite" presStyleCnt="0"/>
      <dgm:spPr/>
    </dgm:pt>
    <dgm:pt modelId="{8F0612AB-82C6-B742-A58E-2063E1855F67}" type="pres">
      <dgm:prSet presAssocID="{A12EBBC6-DB0B-8B49-9FFD-24FD2C533CF9}" presName="parTx" presStyleLbl="node1" presStyleIdx="1" presStyleCnt="3">
        <dgm:presLayoutVars>
          <dgm:chMax val="0"/>
          <dgm:chPref val="0"/>
          <dgm:bulletEnabled val="1"/>
        </dgm:presLayoutVars>
      </dgm:prSet>
      <dgm:spPr/>
    </dgm:pt>
    <dgm:pt modelId="{F9ECAC92-5F94-D443-83EB-3836B294A97B}" type="pres">
      <dgm:prSet presAssocID="{A12EBBC6-DB0B-8B49-9FFD-24FD2C533CF9}" presName="parSh" presStyleLbl="node1" presStyleIdx="2" presStyleCnt="3"/>
      <dgm:spPr/>
    </dgm:pt>
    <dgm:pt modelId="{050E8DF7-7B6F-914C-91BE-569BEB66B5BA}" type="pres">
      <dgm:prSet presAssocID="{A12EBBC6-DB0B-8B49-9FFD-24FD2C533CF9}" presName="desTx" presStyleLbl="fgAcc1" presStyleIdx="2" presStyleCnt="3" custScaleX="115614">
        <dgm:presLayoutVars>
          <dgm:bulletEnabled val="1"/>
        </dgm:presLayoutVars>
      </dgm:prSet>
      <dgm:spPr/>
    </dgm:pt>
  </dgm:ptLst>
  <dgm:cxnLst>
    <dgm:cxn modelId="{F11FCC00-C12A-1D4B-8467-7C4E1FA17E59}" type="presOf" srcId="{20AD00C9-E8E8-41D4-924B-B640B84F0C86}" destId="{C557781A-85B4-DF40-9FA0-E8B4D241A480}" srcOrd="1" destOrd="0" presId="urn:microsoft.com/office/officeart/2005/8/layout/process3"/>
    <dgm:cxn modelId="{CF1A5604-72A4-A344-9893-BA03A67E6BF5}" type="presOf" srcId="{9950373A-F7D9-42BD-9959-7CB608A7F8BA}" destId="{625CB2E3-B419-AB42-AB83-E034FFB2831C}" srcOrd="0" destOrd="0" presId="urn:microsoft.com/office/officeart/2005/8/layout/process3"/>
    <dgm:cxn modelId="{5670890A-120E-4E8B-8991-199596CE2FAB}" srcId="{A12EBBC6-DB0B-8B49-9FFD-24FD2C533CF9}" destId="{575F8C18-FFD1-4A82-86B7-BA903B653A40}" srcOrd="3" destOrd="0" parTransId="{813E3C4B-6B22-4DCA-B2E1-5E007D483576}" sibTransId="{ABEF754C-28D0-4F78-A305-639BCC305205}"/>
    <dgm:cxn modelId="{4DF80B0B-7490-7740-887A-898F2564C828}" srcId="{0B159DDD-B196-2E49-B04A-22ABC80960C9}" destId="{8F741400-B751-7D4B-A362-FCCE9827C293}" srcOrd="1" destOrd="0" parTransId="{478CFFED-88AF-9E46-AB12-C837A0AAE746}" sibTransId="{2C647D94-16FD-8946-B3DF-1AB6701BEEC3}"/>
    <dgm:cxn modelId="{6482AB0B-25BA-1A44-9A87-487BC1721A8C}" type="presOf" srcId="{A12EBBC6-DB0B-8B49-9FFD-24FD2C533CF9}" destId="{F9ECAC92-5F94-D443-83EB-3836B294A97B}" srcOrd="1" destOrd="0" presId="urn:microsoft.com/office/officeart/2005/8/layout/process3"/>
    <dgm:cxn modelId="{6B79B016-1296-7846-8D40-2C8AC2328EA4}" type="presOf" srcId="{0B159DDD-B196-2E49-B04A-22ABC80960C9}" destId="{792B7C9A-1071-C645-A3F8-9EA9A452F232}" srcOrd="0" destOrd="0" presId="urn:microsoft.com/office/officeart/2005/8/layout/process3"/>
    <dgm:cxn modelId="{50AA3F1A-D548-4B86-8541-8C4E16C1FE97}" type="presOf" srcId="{575F8C18-FFD1-4A82-86B7-BA903B653A40}" destId="{050E8DF7-7B6F-914C-91BE-569BEB66B5BA}" srcOrd="0" destOrd="3" presId="urn:microsoft.com/office/officeart/2005/8/layout/process3"/>
    <dgm:cxn modelId="{240C051D-10A5-E348-8560-0139D8BD9A7C}" srcId="{20AD00C9-E8E8-41D4-924B-B640B84F0C86}" destId="{AC99C25F-DBB6-5E4E-9C33-F9F078731B26}" srcOrd="0" destOrd="0" parTransId="{9D115A84-DF34-F04C-96A8-DAC99FBF846A}" sibTransId="{070C51B3-519A-B74A-8B8A-D61BC2CD8938}"/>
    <dgm:cxn modelId="{05D98F21-5D40-CE4A-9A95-C513CD5780B8}" srcId="{A12EBBC6-DB0B-8B49-9FFD-24FD2C533CF9}" destId="{E11C8437-2735-7A40-92FE-CE4C4230839C}" srcOrd="0" destOrd="0" parTransId="{9EE0170D-F42B-1B47-A609-74DCC9433AB7}" sibTransId="{7667414B-E2FC-DD44-928B-53E49D923FC3}"/>
    <dgm:cxn modelId="{E29A682D-35C3-CA4F-A2E5-095113C99259}" type="presOf" srcId="{36769B4B-2272-3640-91E0-3D1AD19074C5}" destId="{1F6756C2-2445-DC41-AD24-FBE2250C2257}" srcOrd="0" destOrd="0" presId="urn:microsoft.com/office/officeart/2005/8/layout/process3"/>
    <dgm:cxn modelId="{62C66430-BEF9-EC47-AED3-26CC7980842F}" srcId="{A12EBBC6-DB0B-8B49-9FFD-24FD2C533CF9}" destId="{E6C9FC02-3EA5-F344-B9A4-ABF4B1C8FC57}" srcOrd="1" destOrd="0" parTransId="{C326DC96-3FAD-AE40-A07B-9E98A5B89AFC}" sibTransId="{C7CC15DE-2A60-D14C-826C-2E13FC15F4FE}"/>
    <dgm:cxn modelId="{8984F338-8C2B-A74E-B9B7-08E839BF9EF4}" srcId="{D6AC8F47-355D-4529-BEE9-5FDA393C9067}" destId="{A12EBBC6-DB0B-8B49-9FFD-24FD2C533CF9}" srcOrd="2" destOrd="0" parTransId="{9E089760-84EF-5C4A-80CF-D55B78E1091F}" sibTransId="{19964AEA-3030-7E46-974E-0770E365494D}"/>
    <dgm:cxn modelId="{94225D3E-893A-0E42-85D9-437F7B597A00}" type="presOf" srcId="{8F741400-B751-7D4B-A362-FCCE9827C293}" destId="{C0AC07EF-6E97-9F43-989D-8B9916D4EB47}" srcOrd="0" destOrd="1" presId="urn:microsoft.com/office/officeart/2005/8/layout/process3"/>
    <dgm:cxn modelId="{F10A7C40-773A-8D4D-B519-FA6D0FFDC4CC}" srcId="{20AD00C9-E8E8-41D4-924B-B640B84F0C86}" destId="{E0FDB93D-1922-E943-A6F7-81E8DEDED489}" srcOrd="2" destOrd="0" parTransId="{819973B0-CBF4-FF44-AB43-CF6D2576E503}" sibTransId="{13251D3F-524F-B144-AF3E-7309EFCC2B51}"/>
    <dgm:cxn modelId="{5B1A4B5B-4931-4872-89E8-FC1AE5358932}" srcId="{A12EBBC6-DB0B-8B49-9FFD-24FD2C533CF9}" destId="{1751FFF5-C558-46F7-9263-E94F9ED6CEC3}" srcOrd="2" destOrd="0" parTransId="{0174D356-1E30-4070-8DE6-87F9BB44B456}" sibTransId="{91A4BEA2-5B6E-4680-994F-28C2DD98E59C}"/>
    <dgm:cxn modelId="{55D38B5B-43FC-0E45-AFA2-8C9280854AA0}" type="presOf" srcId="{20AD00C9-E8E8-41D4-924B-B640B84F0C86}" destId="{7678641F-2E27-414D-ACA6-41C39E543300}" srcOrd="0" destOrd="0" presId="urn:microsoft.com/office/officeart/2005/8/layout/process3"/>
    <dgm:cxn modelId="{2D221C62-522F-DF49-A247-778B0CAACB3C}" type="presOf" srcId="{5C1BAF1C-B709-7447-B5D9-0A2B2D209DF6}" destId="{EFB42B16-63EB-364F-BFFE-CB9B497FEB68}" srcOrd="0" destOrd="1" presId="urn:microsoft.com/office/officeart/2005/8/layout/process3"/>
    <dgm:cxn modelId="{6699DE45-DCA2-384C-B69C-DA9AF9FD9C42}" type="presOf" srcId="{E11C8437-2735-7A40-92FE-CE4C4230839C}" destId="{050E8DF7-7B6F-914C-91BE-569BEB66B5BA}" srcOrd="0" destOrd="0" presId="urn:microsoft.com/office/officeart/2005/8/layout/process3"/>
    <dgm:cxn modelId="{8A33CB54-A17E-8240-8DFD-AEED857A2C5C}" type="presOf" srcId="{A12EBBC6-DB0B-8B49-9FFD-24FD2C533CF9}" destId="{8F0612AB-82C6-B742-A58E-2063E1855F67}" srcOrd="0" destOrd="0" presId="urn:microsoft.com/office/officeart/2005/8/layout/process3"/>
    <dgm:cxn modelId="{C55E9D55-CD48-9D43-B3E0-9D85486D8C5A}" type="presOf" srcId="{0B159DDD-B196-2E49-B04A-22ABC80960C9}" destId="{968F220C-2DDE-1741-8E02-00F3128066F8}" srcOrd="1" destOrd="0" presId="urn:microsoft.com/office/officeart/2005/8/layout/process3"/>
    <dgm:cxn modelId="{7586B556-5AC8-6044-9030-0900B0F8FE2A}" srcId="{20AD00C9-E8E8-41D4-924B-B640B84F0C86}" destId="{5C1BAF1C-B709-7447-B5D9-0A2B2D209DF6}" srcOrd="1" destOrd="0" parTransId="{4D0D6796-84FA-6C41-BFFF-0CC8857CE63A}" sibTransId="{A846814C-ADED-BC4F-BEA8-1F1259D236C0}"/>
    <dgm:cxn modelId="{F3325658-8F5E-924B-9245-213B42E91AEE}" srcId="{D6AC8F47-355D-4529-BEE9-5FDA393C9067}" destId="{0B159DDD-B196-2E49-B04A-22ABC80960C9}" srcOrd="1" destOrd="0" parTransId="{858CA050-EFE2-8E46-BAA1-8A2356515D2B}" sibTransId="{36769B4B-2272-3640-91E0-3D1AD19074C5}"/>
    <dgm:cxn modelId="{5A03B159-0529-3941-8F91-1666A83BF81A}" type="presOf" srcId="{1A9A907C-1A46-414C-ADA1-DECF3F8B68AF}" destId="{C0AC07EF-6E97-9F43-989D-8B9916D4EB47}" srcOrd="0" destOrd="0" presId="urn:microsoft.com/office/officeart/2005/8/layout/process3"/>
    <dgm:cxn modelId="{AAFCC17E-F727-4548-9361-FD8908AF24EA}" type="presOf" srcId="{9950373A-F7D9-42BD-9959-7CB608A7F8BA}" destId="{8C0AA8DF-6731-3C45-8C2C-1B6DBFA8709C}" srcOrd="1" destOrd="0" presId="urn:microsoft.com/office/officeart/2005/8/layout/process3"/>
    <dgm:cxn modelId="{77E6298A-CADE-4AD7-91AA-3D608903065E}" type="presOf" srcId="{1751FFF5-C558-46F7-9263-E94F9ED6CEC3}" destId="{050E8DF7-7B6F-914C-91BE-569BEB66B5BA}" srcOrd="0" destOrd="2" presId="urn:microsoft.com/office/officeart/2005/8/layout/process3"/>
    <dgm:cxn modelId="{EA82D298-A7EE-1B4C-B5B2-58FC6D00CC5B}" type="presOf" srcId="{36769B4B-2272-3640-91E0-3D1AD19074C5}" destId="{C6AE2A57-1C47-1149-B2B9-20F20BCEC377}" srcOrd="1" destOrd="0" presId="urn:microsoft.com/office/officeart/2005/8/layout/process3"/>
    <dgm:cxn modelId="{E140D4A0-4B58-0D4A-933C-291AEFAE2F1A}" type="presOf" srcId="{AC99C25F-DBB6-5E4E-9C33-F9F078731B26}" destId="{EFB42B16-63EB-364F-BFFE-CB9B497FEB68}" srcOrd="0" destOrd="0" presId="urn:microsoft.com/office/officeart/2005/8/layout/process3"/>
    <dgm:cxn modelId="{FB66F0A7-1676-414A-A745-CB8A7C38FF1D}" srcId="{0B159DDD-B196-2E49-B04A-22ABC80960C9}" destId="{1A9A907C-1A46-414C-ADA1-DECF3F8B68AF}" srcOrd="0" destOrd="0" parTransId="{3BB96078-7CC2-7B48-BD41-10C622D2AB16}" sibTransId="{6C74FE9D-4B04-2745-B948-A16AA176DA1E}"/>
    <dgm:cxn modelId="{9D8A95D1-19EC-4659-9C9E-B58AD2E44F11}" srcId="{D6AC8F47-355D-4529-BEE9-5FDA393C9067}" destId="{20AD00C9-E8E8-41D4-924B-B640B84F0C86}" srcOrd="0" destOrd="0" parTransId="{B96A9745-54C7-4748-AE42-EE15F9140273}" sibTransId="{9950373A-F7D9-42BD-9959-7CB608A7F8BA}"/>
    <dgm:cxn modelId="{AC9FDED5-5BE7-7247-A760-578CC718F42E}" type="presOf" srcId="{E6C9FC02-3EA5-F344-B9A4-ABF4B1C8FC57}" destId="{050E8DF7-7B6F-914C-91BE-569BEB66B5BA}" srcOrd="0" destOrd="1" presId="urn:microsoft.com/office/officeart/2005/8/layout/process3"/>
    <dgm:cxn modelId="{6349DAD7-318F-214E-AB7B-D98F52EAF42C}" type="presOf" srcId="{E0FDB93D-1922-E943-A6F7-81E8DEDED489}" destId="{EFB42B16-63EB-364F-BFFE-CB9B497FEB68}" srcOrd="0" destOrd="2" presId="urn:microsoft.com/office/officeart/2005/8/layout/process3"/>
    <dgm:cxn modelId="{D39157E9-1AD0-6144-A004-11379F7EE256}" type="presOf" srcId="{D6AC8F47-355D-4529-BEE9-5FDA393C9067}" destId="{A554970A-579D-C149-AB07-4524DD218D8E}" srcOrd="0" destOrd="0" presId="urn:microsoft.com/office/officeart/2005/8/layout/process3"/>
    <dgm:cxn modelId="{26DA1B9F-F808-7546-9BCE-2BDACDBDC1DD}" type="presParOf" srcId="{A554970A-579D-C149-AB07-4524DD218D8E}" destId="{F250E1CE-5880-B947-AB48-3BC1D60AC75D}" srcOrd="0" destOrd="0" presId="urn:microsoft.com/office/officeart/2005/8/layout/process3"/>
    <dgm:cxn modelId="{8ED033F5-6DFB-1646-9A87-3890A1424DEB}" type="presParOf" srcId="{F250E1CE-5880-B947-AB48-3BC1D60AC75D}" destId="{7678641F-2E27-414D-ACA6-41C39E543300}" srcOrd="0" destOrd="0" presId="urn:microsoft.com/office/officeart/2005/8/layout/process3"/>
    <dgm:cxn modelId="{C4AB3D35-DB26-D94F-870C-7EEBD1667626}" type="presParOf" srcId="{F250E1CE-5880-B947-AB48-3BC1D60AC75D}" destId="{C557781A-85B4-DF40-9FA0-E8B4D241A480}" srcOrd="1" destOrd="0" presId="urn:microsoft.com/office/officeart/2005/8/layout/process3"/>
    <dgm:cxn modelId="{F50E5112-F2C8-764A-A498-BA83E84B5F61}" type="presParOf" srcId="{F250E1CE-5880-B947-AB48-3BC1D60AC75D}" destId="{EFB42B16-63EB-364F-BFFE-CB9B497FEB68}" srcOrd="2" destOrd="0" presId="urn:microsoft.com/office/officeart/2005/8/layout/process3"/>
    <dgm:cxn modelId="{A015C557-F705-D74C-AE5A-FE14776311C5}" type="presParOf" srcId="{A554970A-579D-C149-AB07-4524DD218D8E}" destId="{625CB2E3-B419-AB42-AB83-E034FFB2831C}" srcOrd="1" destOrd="0" presId="urn:microsoft.com/office/officeart/2005/8/layout/process3"/>
    <dgm:cxn modelId="{40623CC1-B901-AE40-9999-8D711A32034B}" type="presParOf" srcId="{625CB2E3-B419-AB42-AB83-E034FFB2831C}" destId="{8C0AA8DF-6731-3C45-8C2C-1B6DBFA8709C}" srcOrd="0" destOrd="0" presId="urn:microsoft.com/office/officeart/2005/8/layout/process3"/>
    <dgm:cxn modelId="{BB98536F-B8E9-0749-9C54-F4A12B7D9477}" type="presParOf" srcId="{A554970A-579D-C149-AB07-4524DD218D8E}" destId="{CDB739E2-6F41-8E4B-9661-3E961E358695}" srcOrd="2" destOrd="0" presId="urn:microsoft.com/office/officeart/2005/8/layout/process3"/>
    <dgm:cxn modelId="{2BDC52E8-2B0F-4C47-94A4-DB7B24801C43}" type="presParOf" srcId="{CDB739E2-6F41-8E4B-9661-3E961E358695}" destId="{792B7C9A-1071-C645-A3F8-9EA9A452F232}" srcOrd="0" destOrd="0" presId="urn:microsoft.com/office/officeart/2005/8/layout/process3"/>
    <dgm:cxn modelId="{CA1F8544-319F-FC46-89B5-C5DE211F2E84}" type="presParOf" srcId="{CDB739E2-6F41-8E4B-9661-3E961E358695}" destId="{968F220C-2DDE-1741-8E02-00F3128066F8}" srcOrd="1" destOrd="0" presId="urn:microsoft.com/office/officeart/2005/8/layout/process3"/>
    <dgm:cxn modelId="{74A6CF96-4BF4-BD48-AA1C-1A4EEDE8FC5E}" type="presParOf" srcId="{CDB739E2-6F41-8E4B-9661-3E961E358695}" destId="{C0AC07EF-6E97-9F43-989D-8B9916D4EB47}" srcOrd="2" destOrd="0" presId="urn:microsoft.com/office/officeart/2005/8/layout/process3"/>
    <dgm:cxn modelId="{951D2E03-9007-4840-8332-796B275F2F16}" type="presParOf" srcId="{A554970A-579D-C149-AB07-4524DD218D8E}" destId="{1F6756C2-2445-DC41-AD24-FBE2250C2257}" srcOrd="3" destOrd="0" presId="urn:microsoft.com/office/officeart/2005/8/layout/process3"/>
    <dgm:cxn modelId="{8C0C8A38-9DB3-6E48-8E39-86E79CE316B1}" type="presParOf" srcId="{1F6756C2-2445-DC41-AD24-FBE2250C2257}" destId="{C6AE2A57-1C47-1149-B2B9-20F20BCEC377}" srcOrd="0" destOrd="0" presId="urn:microsoft.com/office/officeart/2005/8/layout/process3"/>
    <dgm:cxn modelId="{841BF8EB-E0DF-8644-ACDE-9C1D634D061E}" type="presParOf" srcId="{A554970A-579D-C149-AB07-4524DD218D8E}" destId="{2E091E66-1D70-7348-B115-B30184D51B45}" srcOrd="4" destOrd="0" presId="urn:microsoft.com/office/officeart/2005/8/layout/process3"/>
    <dgm:cxn modelId="{7ECEA85E-D80B-EA4F-97FA-45DA976172D3}" type="presParOf" srcId="{2E091E66-1D70-7348-B115-B30184D51B45}" destId="{8F0612AB-82C6-B742-A58E-2063E1855F67}" srcOrd="0" destOrd="0" presId="urn:microsoft.com/office/officeart/2005/8/layout/process3"/>
    <dgm:cxn modelId="{B042F376-D2EE-404F-ADC6-B04D8FA9349B}" type="presParOf" srcId="{2E091E66-1D70-7348-B115-B30184D51B45}" destId="{F9ECAC92-5F94-D443-83EB-3836B294A97B}" srcOrd="1" destOrd="0" presId="urn:microsoft.com/office/officeart/2005/8/layout/process3"/>
    <dgm:cxn modelId="{7B08499A-E5E3-7B47-9947-9C572A0F02ED}" type="presParOf" srcId="{2E091E66-1D70-7348-B115-B30184D51B45}" destId="{050E8DF7-7B6F-914C-91BE-569BEB66B5BA}" srcOrd="2" destOrd="0" presId="urn:microsoft.com/office/officeart/2005/8/layout/process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6AC8F47-355D-4529-BEE9-5FDA393C9067}" type="doc">
      <dgm:prSet loTypeId="urn:microsoft.com/office/officeart/2005/8/layout/matrix2" loCatId="cycle" qsTypeId="urn:microsoft.com/office/officeart/2005/8/quickstyle/simple2" qsCatId="simple" csTypeId="urn:microsoft.com/office/officeart/2005/8/colors/accent1_1" csCatId="accent1" phldr="1"/>
      <dgm:spPr/>
      <dgm:t>
        <a:bodyPr/>
        <a:lstStyle/>
        <a:p>
          <a:endParaRPr lang="en-US"/>
        </a:p>
      </dgm:t>
    </dgm:pt>
    <dgm:pt modelId="{20AD00C9-E8E8-41D4-924B-B640B84F0C86}">
      <dgm:prSet/>
      <dgm:spPr/>
      <dgm:t>
        <a:bodyPr/>
        <a:lstStyle/>
        <a:p>
          <a:r>
            <a:rPr lang="pt-BR" dirty="0" err="1"/>
            <a:t>Preg</a:t>
          </a:r>
          <a:r>
            <a:rPr lang="en-US" dirty="0" err="1"/>
            <a:t>ão</a:t>
          </a:r>
          <a:r>
            <a:rPr lang="en-US" dirty="0"/>
            <a:t> UFF</a:t>
          </a:r>
        </a:p>
      </dgm:t>
    </dgm:pt>
    <dgm:pt modelId="{B96A9745-54C7-4748-AE42-EE15F9140273}" type="parTrans" cxnId="{9D8A95D1-19EC-4659-9C9E-B58AD2E44F11}">
      <dgm:prSet/>
      <dgm:spPr/>
      <dgm:t>
        <a:bodyPr/>
        <a:lstStyle/>
        <a:p>
          <a:endParaRPr lang="en-US"/>
        </a:p>
      </dgm:t>
    </dgm:pt>
    <dgm:pt modelId="{9950373A-F7D9-42BD-9959-7CB608A7F8BA}" type="sibTrans" cxnId="{9D8A95D1-19EC-4659-9C9E-B58AD2E44F11}">
      <dgm:prSet/>
      <dgm:spPr/>
      <dgm:t>
        <a:bodyPr/>
        <a:lstStyle/>
        <a:p>
          <a:endParaRPr lang="en-US"/>
        </a:p>
      </dgm:t>
    </dgm:pt>
    <dgm:pt modelId="{B0A9CE95-52D8-4D75-9B78-38785F93C2F0}">
      <dgm:prSet/>
      <dgm:spPr/>
      <dgm:t>
        <a:bodyPr/>
        <a:lstStyle/>
        <a:p>
          <a:r>
            <a:rPr lang="pt-BR" b="0" i="0" dirty="0"/>
            <a:t>Dispensa de Licitação</a:t>
          </a:r>
        </a:p>
      </dgm:t>
    </dgm:pt>
    <dgm:pt modelId="{EDEA7CB5-642D-4859-BF4D-52FA9D235F30}" type="parTrans" cxnId="{705F1791-38E2-4234-9D54-3810D1E3814B}">
      <dgm:prSet/>
      <dgm:spPr/>
      <dgm:t>
        <a:bodyPr/>
        <a:lstStyle/>
        <a:p>
          <a:endParaRPr lang="en-US"/>
        </a:p>
      </dgm:t>
    </dgm:pt>
    <dgm:pt modelId="{B6216B00-B6AB-424C-A175-9FFE7885F3C0}" type="sibTrans" cxnId="{705F1791-38E2-4234-9D54-3810D1E3814B}">
      <dgm:prSet/>
      <dgm:spPr/>
      <dgm:t>
        <a:bodyPr/>
        <a:lstStyle/>
        <a:p>
          <a:endParaRPr lang="en-US"/>
        </a:p>
      </dgm:t>
    </dgm:pt>
    <dgm:pt modelId="{7AAE32DB-B7DC-43DA-AE22-F5E81FA979D8}">
      <dgm:prSet/>
      <dgm:spPr/>
      <dgm:t>
        <a:bodyPr/>
        <a:lstStyle/>
        <a:p>
          <a:r>
            <a:rPr lang="pt-BR" dirty="0"/>
            <a:t>Carona</a:t>
          </a:r>
          <a:endParaRPr lang="en-US" dirty="0"/>
        </a:p>
      </dgm:t>
    </dgm:pt>
    <dgm:pt modelId="{29ECB387-A926-4932-84FB-0121E3A97CF9}" type="parTrans" cxnId="{48311410-4583-401E-AE3D-BF72083DFBAF}">
      <dgm:prSet/>
      <dgm:spPr/>
      <dgm:t>
        <a:bodyPr/>
        <a:lstStyle/>
        <a:p>
          <a:endParaRPr lang="en-US"/>
        </a:p>
      </dgm:t>
    </dgm:pt>
    <dgm:pt modelId="{099B68A4-186C-4BA3-949E-DDCE24B775B4}" type="sibTrans" cxnId="{48311410-4583-401E-AE3D-BF72083DFBAF}">
      <dgm:prSet/>
      <dgm:spPr/>
      <dgm:t>
        <a:bodyPr/>
        <a:lstStyle/>
        <a:p>
          <a:endParaRPr lang="en-US"/>
        </a:p>
      </dgm:t>
    </dgm:pt>
    <dgm:pt modelId="{1C44D637-3CA0-4D87-AD4A-690C1E9AAA9D}">
      <dgm:prSet/>
      <dgm:spPr/>
      <dgm:t>
        <a:bodyPr/>
        <a:lstStyle/>
        <a:p>
          <a:r>
            <a:rPr lang="pt-BR" b="0" i="0" dirty="0"/>
            <a:t>Inexigibilidade</a:t>
          </a:r>
          <a:endParaRPr lang="en-US" dirty="0"/>
        </a:p>
      </dgm:t>
    </dgm:pt>
    <dgm:pt modelId="{27E29A8B-CD4C-40B8-BC75-ED64EF28074E}" type="parTrans" cxnId="{EE8069E1-948C-40F8-86C1-890294D470FF}">
      <dgm:prSet/>
      <dgm:spPr/>
      <dgm:t>
        <a:bodyPr/>
        <a:lstStyle/>
        <a:p>
          <a:endParaRPr lang="en-US"/>
        </a:p>
      </dgm:t>
    </dgm:pt>
    <dgm:pt modelId="{3E4F9694-E38F-4B34-9397-2285603A2A72}" type="sibTrans" cxnId="{EE8069E1-948C-40F8-86C1-890294D470FF}">
      <dgm:prSet/>
      <dgm:spPr/>
      <dgm:t>
        <a:bodyPr/>
        <a:lstStyle/>
        <a:p>
          <a:endParaRPr lang="en-US"/>
        </a:p>
      </dgm:t>
    </dgm:pt>
    <dgm:pt modelId="{69222401-FB7C-234F-9B04-3A5E743FC925}" type="pres">
      <dgm:prSet presAssocID="{D6AC8F47-355D-4529-BEE9-5FDA393C9067}" presName="matrix" presStyleCnt="0">
        <dgm:presLayoutVars>
          <dgm:chMax val="1"/>
          <dgm:dir/>
          <dgm:resizeHandles val="exact"/>
        </dgm:presLayoutVars>
      </dgm:prSet>
      <dgm:spPr/>
    </dgm:pt>
    <dgm:pt modelId="{599E1DD3-E699-6947-817D-9824D26ACABC}" type="pres">
      <dgm:prSet presAssocID="{D6AC8F47-355D-4529-BEE9-5FDA393C9067}" presName="axisShape" presStyleLbl="bgShp" presStyleIdx="0" presStyleCnt="1"/>
      <dgm:spPr/>
    </dgm:pt>
    <dgm:pt modelId="{D6DFFB6D-C12C-4947-97D0-B49D51C3793B}" type="pres">
      <dgm:prSet presAssocID="{D6AC8F47-355D-4529-BEE9-5FDA393C9067}" presName="rect1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14D3A139-0092-F945-A3E9-7BA3B8536685}" type="pres">
      <dgm:prSet presAssocID="{D6AC8F47-355D-4529-BEE9-5FDA393C9067}" presName="rect2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E60A96FC-E98D-B84F-A222-F5A01EE69238}" type="pres">
      <dgm:prSet presAssocID="{D6AC8F47-355D-4529-BEE9-5FDA393C9067}" presName="rect3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5E2D8658-D298-7445-B6EB-A7A56499AA63}" type="pres">
      <dgm:prSet presAssocID="{D6AC8F47-355D-4529-BEE9-5FDA393C9067}" presName="rect4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48311410-4583-401E-AE3D-BF72083DFBAF}" srcId="{D6AC8F47-355D-4529-BEE9-5FDA393C9067}" destId="{7AAE32DB-B7DC-43DA-AE22-F5E81FA979D8}" srcOrd="2" destOrd="0" parTransId="{29ECB387-A926-4932-84FB-0121E3A97CF9}" sibTransId="{099B68A4-186C-4BA3-949E-DDCE24B775B4}"/>
    <dgm:cxn modelId="{7C3D0F8C-9991-4F49-B57A-2A5B942924EF}" type="presOf" srcId="{1C44D637-3CA0-4D87-AD4A-690C1E9AAA9D}" destId="{5E2D8658-D298-7445-B6EB-A7A56499AA63}" srcOrd="0" destOrd="0" presId="urn:microsoft.com/office/officeart/2005/8/layout/matrix2"/>
    <dgm:cxn modelId="{705F1791-38E2-4234-9D54-3810D1E3814B}" srcId="{D6AC8F47-355D-4529-BEE9-5FDA393C9067}" destId="{B0A9CE95-52D8-4D75-9B78-38785F93C2F0}" srcOrd="1" destOrd="0" parTransId="{EDEA7CB5-642D-4859-BF4D-52FA9D235F30}" sibTransId="{B6216B00-B6AB-424C-A175-9FFE7885F3C0}"/>
    <dgm:cxn modelId="{CF862D9F-FF2E-A74D-8C44-6177F9D96802}" type="presOf" srcId="{D6AC8F47-355D-4529-BEE9-5FDA393C9067}" destId="{69222401-FB7C-234F-9B04-3A5E743FC925}" srcOrd="0" destOrd="0" presId="urn:microsoft.com/office/officeart/2005/8/layout/matrix2"/>
    <dgm:cxn modelId="{2338B0A6-A8C7-1C4D-914F-208FA2758673}" type="presOf" srcId="{B0A9CE95-52D8-4D75-9B78-38785F93C2F0}" destId="{14D3A139-0092-F945-A3E9-7BA3B8536685}" srcOrd="0" destOrd="0" presId="urn:microsoft.com/office/officeart/2005/8/layout/matrix2"/>
    <dgm:cxn modelId="{67D65BC4-7931-164A-9310-3918D73578E1}" type="presOf" srcId="{20AD00C9-E8E8-41D4-924B-B640B84F0C86}" destId="{D6DFFB6D-C12C-4947-97D0-B49D51C3793B}" srcOrd="0" destOrd="0" presId="urn:microsoft.com/office/officeart/2005/8/layout/matrix2"/>
    <dgm:cxn modelId="{5889D5CE-1439-1C40-BEBE-38931FF1B5B7}" type="presOf" srcId="{7AAE32DB-B7DC-43DA-AE22-F5E81FA979D8}" destId="{E60A96FC-E98D-B84F-A222-F5A01EE69238}" srcOrd="0" destOrd="0" presId="urn:microsoft.com/office/officeart/2005/8/layout/matrix2"/>
    <dgm:cxn modelId="{9D8A95D1-19EC-4659-9C9E-B58AD2E44F11}" srcId="{D6AC8F47-355D-4529-BEE9-5FDA393C9067}" destId="{20AD00C9-E8E8-41D4-924B-B640B84F0C86}" srcOrd="0" destOrd="0" parTransId="{B96A9745-54C7-4748-AE42-EE15F9140273}" sibTransId="{9950373A-F7D9-42BD-9959-7CB608A7F8BA}"/>
    <dgm:cxn modelId="{EE8069E1-948C-40F8-86C1-890294D470FF}" srcId="{D6AC8F47-355D-4529-BEE9-5FDA393C9067}" destId="{1C44D637-3CA0-4D87-AD4A-690C1E9AAA9D}" srcOrd="3" destOrd="0" parTransId="{27E29A8B-CD4C-40B8-BC75-ED64EF28074E}" sibTransId="{3E4F9694-E38F-4B34-9397-2285603A2A72}"/>
    <dgm:cxn modelId="{939D1C83-0082-B640-A1A6-77D11CD6EEF4}" type="presParOf" srcId="{69222401-FB7C-234F-9B04-3A5E743FC925}" destId="{599E1DD3-E699-6947-817D-9824D26ACABC}" srcOrd="0" destOrd="0" presId="urn:microsoft.com/office/officeart/2005/8/layout/matrix2"/>
    <dgm:cxn modelId="{170A4AB3-4923-CD4E-A92D-AD991493630D}" type="presParOf" srcId="{69222401-FB7C-234F-9B04-3A5E743FC925}" destId="{D6DFFB6D-C12C-4947-97D0-B49D51C3793B}" srcOrd="1" destOrd="0" presId="urn:microsoft.com/office/officeart/2005/8/layout/matrix2"/>
    <dgm:cxn modelId="{753FF3AE-0A21-B14F-ABEE-836CAA3BEAE1}" type="presParOf" srcId="{69222401-FB7C-234F-9B04-3A5E743FC925}" destId="{14D3A139-0092-F945-A3E9-7BA3B8536685}" srcOrd="2" destOrd="0" presId="urn:microsoft.com/office/officeart/2005/8/layout/matrix2"/>
    <dgm:cxn modelId="{A6156B1A-512A-6E4A-9129-AF38BDA519F7}" type="presParOf" srcId="{69222401-FB7C-234F-9B04-3A5E743FC925}" destId="{E60A96FC-E98D-B84F-A222-F5A01EE69238}" srcOrd="3" destOrd="0" presId="urn:microsoft.com/office/officeart/2005/8/layout/matrix2"/>
    <dgm:cxn modelId="{1A4499D9-9F53-E944-9816-9528C39B9A4F}" type="presParOf" srcId="{69222401-FB7C-234F-9B04-3A5E743FC925}" destId="{5E2D8658-D298-7445-B6EB-A7A56499AA63}" srcOrd="4" destOrd="0" presId="urn:microsoft.com/office/officeart/2005/8/layout/matrix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6AC8F47-355D-4529-BEE9-5FDA393C9067}" type="doc">
      <dgm:prSet loTypeId="urn:microsoft.com/office/officeart/2005/8/layout/vList6" loCatId="cycle" qsTypeId="urn:microsoft.com/office/officeart/2005/8/quickstyle/simple3" qsCatId="simple" csTypeId="urn:microsoft.com/office/officeart/2005/8/colors/accent1_1" csCatId="accent1" phldr="1"/>
      <dgm:spPr/>
      <dgm:t>
        <a:bodyPr/>
        <a:lstStyle/>
        <a:p>
          <a:endParaRPr lang="en-US"/>
        </a:p>
      </dgm:t>
    </dgm:pt>
    <dgm:pt modelId="{B0A9CE95-52D8-4D75-9B78-38785F93C2F0}">
      <dgm:prSet/>
      <dgm:spPr/>
      <dgm:t>
        <a:bodyPr/>
        <a:lstStyle/>
        <a:p>
          <a:r>
            <a:rPr lang="pt-BR" b="0" i="0" dirty="0"/>
            <a:t>Justificativa</a:t>
          </a:r>
        </a:p>
      </dgm:t>
    </dgm:pt>
    <dgm:pt modelId="{EDEA7CB5-642D-4859-BF4D-52FA9D235F30}" type="parTrans" cxnId="{705F1791-38E2-4234-9D54-3810D1E3814B}">
      <dgm:prSet/>
      <dgm:spPr/>
      <dgm:t>
        <a:bodyPr/>
        <a:lstStyle/>
        <a:p>
          <a:endParaRPr lang="en-US"/>
        </a:p>
      </dgm:t>
    </dgm:pt>
    <dgm:pt modelId="{B6216B00-B6AB-424C-A175-9FFE7885F3C0}" type="sibTrans" cxnId="{705F1791-38E2-4234-9D54-3810D1E3814B}">
      <dgm:prSet/>
      <dgm:spPr/>
      <dgm:t>
        <a:bodyPr/>
        <a:lstStyle/>
        <a:p>
          <a:endParaRPr lang="en-US"/>
        </a:p>
      </dgm:t>
    </dgm:pt>
    <dgm:pt modelId="{7AAE32DB-B7DC-43DA-AE22-F5E81FA979D8}">
      <dgm:prSet/>
      <dgm:spPr/>
      <dgm:t>
        <a:bodyPr/>
        <a:lstStyle/>
        <a:p>
          <a:r>
            <a:rPr lang="pt-BR" dirty="0"/>
            <a:t>Licita</a:t>
          </a:r>
          <a:r>
            <a:rPr lang="en-US" dirty="0" err="1"/>
            <a:t>ção</a:t>
          </a:r>
          <a:r>
            <a:rPr lang="en-US" dirty="0"/>
            <a:t> </a:t>
          </a:r>
          <a:r>
            <a:rPr lang="en-US" dirty="0" err="1"/>
            <a:t>vigente</a:t>
          </a:r>
          <a:endParaRPr lang="en-US" dirty="0"/>
        </a:p>
      </dgm:t>
    </dgm:pt>
    <dgm:pt modelId="{29ECB387-A926-4932-84FB-0121E3A97CF9}" type="parTrans" cxnId="{48311410-4583-401E-AE3D-BF72083DFBAF}">
      <dgm:prSet/>
      <dgm:spPr/>
      <dgm:t>
        <a:bodyPr/>
        <a:lstStyle/>
        <a:p>
          <a:endParaRPr lang="en-US"/>
        </a:p>
      </dgm:t>
    </dgm:pt>
    <dgm:pt modelId="{099B68A4-186C-4BA3-949E-DDCE24B775B4}" type="sibTrans" cxnId="{48311410-4583-401E-AE3D-BF72083DFBAF}">
      <dgm:prSet/>
      <dgm:spPr/>
      <dgm:t>
        <a:bodyPr/>
        <a:lstStyle/>
        <a:p>
          <a:endParaRPr lang="en-US"/>
        </a:p>
      </dgm:t>
    </dgm:pt>
    <dgm:pt modelId="{1C44D637-3CA0-4D87-AD4A-690C1E9AAA9D}">
      <dgm:prSet/>
      <dgm:spPr/>
      <dgm:t>
        <a:bodyPr/>
        <a:lstStyle/>
        <a:p>
          <a:r>
            <a:rPr lang="pt-BR" b="0" i="0" dirty="0" err="1"/>
            <a:t>Seleç</a:t>
          </a:r>
          <a:r>
            <a:rPr lang="en-US" b="0" i="0" dirty="0" err="1"/>
            <a:t>ão</a:t>
          </a:r>
          <a:r>
            <a:rPr lang="en-US" b="0" i="0" dirty="0"/>
            <a:t> de</a:t>
          </a:r>
          <a:r>
            <a:rPr lang="pt-BR" b="0" i="0" dirty="0"/>
            <a:t> itens</a:t>
          </a:r>
          <a:endParaRPr lang="en-US" dirty="0"/>
        </a:p>
      </dgm:t>
    </dgm:pt>
    <dgm:pt modelId="{27E29A8B-CD4C-40B8-BC75-ED64EF28074E}" type="parTrans" cxnId="{EE8069E1-948C-40F8-86C1-890294D470FF}">
      <dgm:prSet/>
      <dgm:spPr/>
      <dgm:t>
        <a:bodyPr/>
        <a:lstStyle/>
        <a:p>
          <a:endParaRPr lang="en-US"/>
        </a:p>
      </dgm:t>
    </dgm:pt>
    <dgm:pt modelId="{3E4F9694-E38F-4B34-9397-2285603A2A72}" type="sibTrans" cxnId="{EE8069E1-948C-40F8-86C1-890294D470FF}">
      <dgm:prSet/>
      <dgm:spPr/>
      <dgm:t>
        <a:bodyPr/>
        <a:lstStyle/>
        <a:p>
          <a:endParaRPr lang="en-US"/>
        </a:p>
      </dgm:t>
    </dgm:pt>
    <dgm:pt modelId="{20AD00C9-E8E8-41D4-924B-B640B84F0C86}">
      <dgm:prSet/>
      <dgm:spPr/>
      <dgm:t>
        <a:bodyPr/>
        <a:lstStyle/>
        <a:p>
          <a:r>
            <a:rPr lang="en-US" dirty="0"/>
            <a:t>Dados do </a:t>
          </a:r>
          <a:r>
            <a:rPr lang="en-US" dirty="0" err="1"/>
            <a:t>pedido</a:t>
          </a:r>
          <a:endParaRPr lang="en-US" dirty="0"/>
        </a:p>
      </dgm:t>
    </dgm:pt>
    <dgm:pt modelId="{9950373A-F7D9-42BD-9959-7CB608A7F8BA}" type="sibTrans" cxnId="{9D8A95D1-19EC-4659-9C9E-B58AD2E44F11}">
      <dgm:prSet/>
      <dgm:spPr/>
      <dgm:t>
        <a:bodyPr/>
        <a:lstStyle/>
        <a:p>
          <a:endParaRPr lang="en-US"/>
        </a:p>
      </dgm:t>
    </dgm:pt>
    <dgm:pt modelId="{B96A9745-54C7-4748-AE42-EE15F9140273}" type="parTrans" cxnId="{9D8A95D1-19EC-4659-9C9E-B58AD2E44F11}">
      <dgm:prSet/>
      <dgm:spPr/>
      <dgm:t>
        <a:bodyPr/>
        <a:lstStyle/>
        <a:p>
          <a:endParaRPr lang="en-US"/>
        </a:p>
      </dgm:t>
    </dgm:pt>
    <dgm:pt modelId="{933B0981-C279-A74C-B9F6-B099EF5A64EA}">
      <dgm:prSet/>
      <dgm:spPr/>
      <dgm:t>
        <a:bodyPr/>
        <a:lstStyle/>
        <a:p>
          <a:r>
            <a:rPr lang="en-US" dirty="0"/>
            <a:t>Fonte de </a:t>
          </a:r>
          <a:r>
            <a:rPr lang="en-US" dirty="0" err="1"/>
            <a:t>recurso</a:t>
          </a:r>
          <a:endParaRPr lang="en-US" dirty="0"/>
        </a:p>
      </dgm:t>
    </dgm:pt>
    <dgm:pt modelId="{005479AC-B467-F046-9BBC-42B0C0C7BA6E}" type="parTrans" cxnId="{B67A6896-00A2-BE45-8403-2F6E7E6C1807}">
      <dgm:prSet/>
      <dgm:spPr/>
      <dgm:t>
        <a:bodyPr/>
        <a:lstStyle/>
        <a:p>
          <a:endParaRPr lang="pt-BR"/>
        </a:p>
      </dgm:t>
    </dgm:pt>
    <dgm:pt modelId="{47BA2A93-C984-FA47-B871-1CD51F3B5E2F}" type="sibTrans" cxnId="{B67A6896-00A2-BE45-8403-2F6E7E6C1807}">
      <dgm:prSet/>
      <dgm:spPr/>
      <dgm:t>
        <a:bodyPr/>
        <a:lstStyle/>
        <a:p>
          <a:endParaRPr lang="pt-BR"/>
        </a:p>
      </dgm:t>
    </dgm:pt>
    <dgm:pt modelId="{0ACADFBA-B19F-224C-B29D-404FBB9A4E22}">
      <dgm:prSet/>
      <dgm:spPr/>
      <dgm:t>
        <a:bodyPr/>
        <a:lstStyle/>
        <a:p>
          <a:r>
            <a:rPr lang="en-US" dirty="0" err="1"/>
            <a:t>Dependente</a:t>
          </a:r>
          <a:r>
            <a:rPr lang="en-US" dirty="0"/>
            <a:t> de </a:t>
          </a:r>
          <a:r>
            <a:rPr lang="en-US" dirty="0" err="1"/>
            <a:t>saldo</a:t>
          </a:r>
          <a:endParaRPr lang="en-US" dirty="0"/>
        </a:p>
      </dgm:t>
    </dgm:pt>
    <dgm:pt modelId="{AC756722-3EAB-B640-80F3-C873739ABC53}" type="parTrans" cxnId="{482ECB39-3E93-AE47-B557-2B7096A4457C}">
      <dgm:prSet/>
      <dgm:spPr/>
      <dgm:t>
        <a:bodyPr/>
        <a:lstStyle/>
        <a:p>
          <a:endParaRPr lang="pt-BR"/>
        </a:p>
      </dgm:t>
    </dgm:pt>
    <dgm:pt modelId="{A2283332-2DDE-264E-89FA-1EA985CAFADB}" type="sibTrans" cxnId="{482ECB39-3E93-AE47-B557-2B7096A4457C}">
      <dgm:prSet/>
      <dgm:spPr/>
      <dgm:t>
        <a:bodyPr/>
        <a:lstStyle/>
        <a:p>
          <a:endParaRPr lang="pt-BR"/>
        </a:p>
      </dgm:t>
    </dgm:pt>
    <dgm:pt modelId="{1A18ECF9-DE05-D14A-B623-C7128574BA26}">
      <dgm:prSet/>
      <dgm:spPr/>
      <dgm:t>
        <a:bodyPr/>
        <a:lstStyle/>
        <a:p>
          <a:r>
            <a:rPr lang="en-US" dirty="0" err="1"/>
            <a:t>Pendente</a:t>
          </a:r>
          <a:r>
            <a:rPr lang="en-US" dirty="0"/>
            <a:t> de </a:t>
          </a:r>
          <a:r>
            <a:rPr lang="en-US" dirty="0" err="1"/>
            <a:t>aceite</a:t>
          </a:r>
          <a:r>
            <a:rPr lang="en-US" dirty="0"/>
            <a:t> da UG </a:t>
          </a:r>
          <a:r>
            <a:rPr lang="en-US" dirty="0" err="1"/>
            <a:t>responsável</a:t>
          </a:r>
          <a:r>
            <a:rPr lang="en-US" dirty="0"/>
            <a:t> </a:t>
          </a:r>
          <a:r>
            <a:rPr lang="en-US" dirty="0" err="1"/>
            <a:t>pelo</a:t>
          </a:r>
          <a:r>
            <a:rPr lang="en-US" dirty="0"/>
            <a:t> </a:t>
          </a:r>
          <a:r>
            <a:rPr lang="en-US" dirty="0" err="1"/>
            <a:t>pregão</a:t>
          </a:r>
          <a:endParaRPr lang="en-US" dirty="0"/>
        </a:p>
      </dgm:t>
    </dgm:pt>
    <dgm:pt modelId="{8DFEFF27-8908-5548-8B74-8A20826ED402}" type="parTrans" cxnId="{90D1108C-5923-574B-9ADF-E603641573F8}">
      <dgm:prSet/>
      <dgm:spPr/>
      <dgm:t>
        <a:bodyPr/>
        <a:lstStyle/>
        <a:p>
          <a:endParaRPr lang="pt-BR"/>
        </a:p>
      </dgm:t>
    </dgm:pt>
    <dgm:pt modelId="{465EB3C9-820A-B04D-BCB5-F40812F68DF2}" type="sibTrans" cxnId="{90D1108C-5923-574B-9ADF-E603641573F8}">
      <dgm:prSet/>
      <dgm:spPr/>
      <dgm:t>
        <a:bodyPr/>
        <a:lstStyle/>
        <a:p>
          <a:endParaRPr lang="pt-BR"/>
        </a:p>
      </dgm:t>
    </dgm:pt>
    <dgm:pt modelId="{5B3D40F4-B253-7F42-A87E-6162B5E7B0E4}" type="pres">
      <dgm:prSet presAssocID="{D6AC8F47-355D-4529-BEE9-5FDA393C9067}" presName="Name0" presStyleCnt="0">
        <dgm:presLayoutVars>
          <dgm:dir/>
          <dgm:animLvl val="lvl"/>
          <dgm:resizeHandles/>
        </dgm:presLayoutVars>
      </dgm:prSet>
      <dgm:spPr/>
    </dgm:pt>
    <dgm:pt modelId="{77BF56DA-479F-204C-865E-8C23D088F83B}" type="pres">
      <dgm:prSet presAssocID="{20AD00C9-E8E8-41D4-924B-B640B84F0C86}" presName="linNode" presStyleCnt="0"/>
      <dgm:spPr/>
    </dgm:pt>
    <dgm:pt modelId="{E5036117-8F4C-CE4A-905B-A8ADB38DDFD8}" type="pres">
      <dgm:prSet presAssocID="{20AD00C9-E8E8-41D4-924B-B640B84F0C86}" presName="parentShp" presStyleLbl="node1" presStyleIdx="0" presStyleCnt="2">
        <dgm:presLayoutVars>
          <dgm:bulletEnabled val="1"/>
        </dgm:presLayoutVars>
      </dgm:prSet>
      <dgm:spPr/>
    </dgm:pt>
    <dgm:pt modelId="{D43D50BB-9612-BF47-BA0A-70F5CD61A0D9}" type="pres">
      <dgm:prSet presAssocID="{20AD00C9-E8E8-41D4-924B-B640B84F0C86}" presName="childShp" presStyleLbl="bgAccFollowNode1" presStyleIdx="0" presStyleCnt="2">
        <dgm:presLayoutVars>
          <dgm:bulletEnabled val="1"/>
        </dgm:presLayoutVars>
      </dgm:prSet>
      <dgm:spPr/>
    </dgm:pt>
    <dgm:pt modelId="{D95A1FD6-4C19-D940-AC25-935C21771803}" type="pres">
      <dgm:prSet presAssocID="{9950373A-F7D9-42BD-9959-7CB608A7F8BA}" presName="spacing" presStyleCnt="0"/>
      <dgm:spPr/>
    </dgm:pt>
    <dgm:pt modelId="{BC257985-4E4F-4341-AF43-5A2541DDA12F}" type="pres">
      <dgm:prSet presAssocID="{1C44D637-3CA0-4D87-AD4A-690C1E9AAA9D}" presName="linNode" presStyleCnt="0"/>
      <dgm:spPr/>
    </dgm:pt>
    <dgm:pt modelId="{DC5D8E97-7576-3948-B981-0D25981256F9}" type="pres">
      <dgm:prSet presAssocID="{1C44D637-3CA0-4D87-AD4A-690C1E9AAA9D}" presName="parentShp" presStyleLbl="node1" presStyleIdx="1" presStyleCnt="2">
        <dgm:presLayoutVars>
          <dgm:bulletEnabled val="1"/>
        </dgm:presLayoutVars>
      </dgm:prSet>
      <dgm:spPr/>
    </dgm:pt>
    <dgm:pt modelId="{F904B1C6-279E-664B-B71E-F95026DAD57C}" type="pres">
      <dgm:prSet presAssocID="{1C44D637-3CA0-4D87-AD4A-690C1E9AAA9D}" presName="childShp" presStyleLbl="bgAccFollowNode1" presStyleIdx="1" presStyleCnt="2">
        <dgm:presLayoutVars>
          <dgm:bulletEnabled val="1"/>
        </dgm:presLayoutVars>
      </dgm:prSet>
      <dgm:spPr/>
    </dgm:pt>
  </dgm:ptLst>
  <dgm:cxnLst>
    <dgm:cxn modelId="{48311410-4583-401E-AE3D-BF72083DFBAF}" srcId="{20AD00C9-E8E8-41D4-924B-B640B84F0C86}" destId="{7AAE32DB-B7DC-43DA-AE22-F5E81FA979D8}" srcOrd="2" destOrd="0" parTransId="{29ECB387-A926-4932-84FB-0121E3A97CF9}" sibTransId="{099B68A4-186C-4BA3-949E-DDCE24B775B4}"/>
    <dgm:cxn modelId="{5E6A4615-FDDF-1C4A-AACE-C8C17F5539C3}" type="presOf" srcId="{20AD00C9-E8E8-41D4-924B-B640B84F0C86}" destId="{E5036117-8F4C-CE4A-905B-A8ADB38DDFD8}" srcOrd="0" destOrd="0" presId="urn:microsoft.com/office/officeart/2005/8/layout/vList6"/>
    <dgm:cxn modelId="{482ECB39-3E93-AE47-B557-2B7096A4457C}" srcId="{1C44D637-3CA0-4D87-AD4A-690C1E9AAA9D}" destId="{0ACADFBA-B19F-224C-B29D-404FBB9A4E22}" srcOrd="0" destOrd="0" parTransId="{AC756722-3EAB-B640-80F3-C873739ABC53}" sibTransId="{A2283332-2DDE-264E-89FA-1EA985CAFADB}"/>
    <dgm:cxn modelId="{EB9B6E72-0EC5-EE4A-A293-53E5CDBFEFE5}" type="presOf" srcId="{933B0981-C279-A74C-B9F6-B099EF5A64EA}" destId="{D43D50BB-9612-BF47-BA0A-70F5CD61A0D9}" srcOrd="0" destOrd="0" presId="urn:microsoft.com/office/officeart/2005/8/layout/vList6"/>
    <dgm:cxn modelId="{90D1108C-5923-574B-9ADF-E603641573F8}" srcId="{1C44D637-3CA0-4D87-AD4A-690C1E9AAA9D}" destId="{1A18ECF9-DE05-D14A-B623-C7128574BA26}" srcOrd="1" destOrd="0" parTransId="{8DFEFF27-8908-5548-8B74-8A20826ED402}" sibTransId="{465EB3C9-820A-B04D-BCB5-F40812F68DF2}"/>
    <dgm:cxn modelId="{CF173C8C-DA39-5140-A86C-2DA31FC6FDB2}" type="presOf" srcId="{B0A9CE95-52D8-4D75-9B78-38785F93C2F0}" destId="{D43D50BB-9612-BF47-BA0A-70F5CD61A0D9}" srcOrd="0" destOrd="1" presId="urn:microsoft.com/office/officeart/2005/8/layout/vList6"/>
    <dgm:cxn modelId="{705F1791-38E2-4234-9D54-3810D1E3814B}" srcId="{20AD00C9-E8E8-41D4-924B-B640B84F0C86}" destId="{B0A9CE95-52D8-4D75-9B78-38785F93C2F0}" srcOrd="1" destOrd="0" parTransId="{EDEA7CB5-642D-4859-BF4D-52FA9D235F30}" sibTransId="{B6216B00-B6AB-424C-A175-9FFE7885F3C0}"/>
    <dgm:cxn modelId="{B67A6896-00A2-BE45-8403-2F6E7E6C1807}" srcId="{20AD00C9-E8E8-41D4-924B-B640B84F0C86}" destId="{933B0981-C279-A74C-B9F6-B099EF5A64EA}" srcOrd="0" destOrd="0" parTransId="{005479AC-B467-F046-9BBC-42B0C0C7BA6E}" sibTransId="{47BA2A93-C984-FA47-B871-1CD51F3B5E2F}"/>
    <dgm:cxn modelId="{38329FB0-7B94-B547-9BCA-91B72D118300}" type="presOf" srcId="{D6AC8F47-355D-4529-BEE9-5FDA393C9067}" destId="{5B3D40F4-B253-7F42-A87E-6162B5E7B0E4}" srcOrd="0" destOrd="0" presId="urn:microsoft.com/office/officeart/2005/8/layout/vList6"/>
    <dgm:cxn modelId="{0194ACB5-B6BB-C64A-8C0C-E835F4D9506B}" type="presOf" srcId="{1C44D637-3CA0-4D87-AD4A-690C1E9AAA9D}" destId="{DC5D8E97-7576-3948-B981-0D25981256F9}" srcOrd="0" destOrd="0" presId="urn:microsoft.com/office/officeart/2005/8/layout/vList6"/>
    <dgm:cxn modelId="{9D8A95D1-19EC-4659-9C9E-B58AD2E44F11}" srcId="{D6AC8F47-355D-4529-BEE9-5FDA393C9067}" destId="{20AD00C9-E8E8-41D4-924B-B640B84F0C86}" srcOrd="0" destOrd="0" parTransId="{B96A9745-54C7-4748-AE42-EE15F9140273}" sibTransId="{9950373A-F7D9-42BD-9959-7CB608A7F8BA}"/>
    <dgm:cxn modelId="{EE8069E1-948C-40F8-86C1-890294D470FF}" srcId="{D6AC8F47-355D-4529-BEE9-5FDA393C9067}" destId="{1C44D637-3CA0-4D87-AD4A-690C1E9AAA9D}" srcOrd="1" destOrd="0" parTransId="{27E29A8B-CD4C-40B8-BC75-ED64EF28074E}" sibTransId="{3E4F9694-E38F-4B34-9397-2285603A2A72}"/>
    <dgm:cxn modelId="{414F3FE4-61DB-C94F-85DB-213A68A15381}" type="presOf" srcId="{0ACADFBA-B19F-224C-B29D-404FBB9A4E22}" destId="{F904B1C6-279E-664B-B71E-F95026DAD57C}" srcOrd="0" destOrd="0" presId="urn:microsoft.com/office/officeart/2005/8/layout/vList6"/>
    <dgm:cxn modelId="{F3149EE7-0231-3F40-AA7D-A794BE06277B}" type="presOf" srcId="{7AAE32DB-B7DC-43DA-AE22-F5E81FA979D8}" destId="{D43D50BB-9612-BF47-BA0A-70F5CD61A0D9}" srcOrd="0" destOrd="2" presId="urn:microsoft.com/office/officeart/2005/8/layout/vList6"/>
    <dgm:cxn modelId="{9A10C3F5-F937-7749-A0CC-091394C84EB4}" type="presOf" srcId="{1A18ECF9-DE05-D14A-B623-C7128574BA26}" destId="{F904B1C6-279E-664B-B71E-F95026DAD57C}" srcOrd="0" destOrd="1" presId="urn:microsoft.com/office/officeart/2005/8/layout/vList6"/>
    <dgm:cxn modelId="{22D37160-D4A0-444D-8889-CA4FCCDC6B06}" type="presParOf" srcId="{5B3D40F4-B253-7F42-A87E-6162B5E7B0E4}" destId="{77BF56DA-479F-204C-865E-8C23D088F83B}" srcOrd="0" destOrd="0" presId="urn:microsoft.com/office/officeart/2005/8/layout/vList6"/>
    <dgm:cxn modelId="{6198B123-F4CE-2846-8D01-64E33ADAA376}" type="presParOf" srcId="{77BF56DA-479F-204C-865E-8C23D088F83B}" destId="{E5036117-8F4C-CE4A-905B-A8ADB38DDFD8}" srcOrd="0" destOrd="0" presId="urn:microsoft.com/office/officeart/2005/8/layout/vList6"/>
    <dgm:cxn modelId="{89480375-8AF5-7240-81E6-DD367D4B3557}" type="presParOf" srcId="{77BF56DA-479F-204C-865E-8C23D088F83B}" destId="{D43D50BB-9612-BF47-BA0A-70F5CD61A0D9}" srcOrd="1" destOrd="0" presId="urn:microsoft.com/office/officeart/2005/8/layout/vList6"/>
    <dgm:cxn modelId="{FBFAF72C-4236-0648-9AE1-E5B33A29C529}" type="presParOf" srcId="{5B3D40F4-B253-7F42-A87E-6162B5E7B0E4}" destId="{D95A1FD6-4C19-D940-AC25-935C21771803}" srcOrd="1" destOrd="0" presId="urn:microsoft.com/office/officeart/2005/8/layout/vList6"/>
    <dgm:cxn modelId="{A63FDB76-6FEE-6D40-B4DB-BAB36AD7D4CF}" type="presParOf" srcId="{5B3D40F4-B253-7F42-A87E-6162B5E7B0E4}" destId="{BC257985-4E4F-4341-AF43-5A2541DDA12F}" srcOrd="2" destOrd="0" presId="urn:microsoft.com/office/officeart/2005/8/layout/vList6"/>
    <dgm:cxn modelId="{32DE6946-3AC6-8B4D-87FB-990E381B350F}" type="presParOf" srcId="{BC257985-4E4F-4341-AF43-5A2541DDA12F}" destId="{DC5D8E97-7576-3948-B981-0D25981256F9}" srcOrd="0" destOrd="0" presId="urn:microsoft.com/office/officeart/2005/8/layout/vList6"/>
    <dgm:cxn modelId="{2CD9E51D-31D5-9149-908F-68BA71F2CB3A}" type="presParOf" srcId="{BC257985-4E4F-4341-AF43-5A2541DDA12F}" destId="{F904B1C6-279E-664B-B71E-F95026DAD57C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55EC5EC-D383-2447-B82E-70066F78960B}">
      <dsp:nvSpPr>
        <dsp:cNvPr id="0" name=""/>
        <dsp:cNvSpPr/>
      </dsp:nvSpPr>
      <dsp:spPr>
        <a:xfrm>
          <a:off x="1283" y="1576623"/>
          <a:ext cx="2503103" cy="1001241"/>
        </a:xfrm>
        <a:prstGeom prst="homePlat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1346" tIns="50673" rIns="25337" bIns="50673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 err="1"/>
            <a:t>Catálogo</a:t>
          </a:r>
          <a:r>
            <a:rPr lang="en-US" sz="1900" kern="1200" dirty="0"/>
            <a:t> de </a:t>
          </a:r>
          <a:r>
            <a:rPr lang="en-US" sz="1900" kern="1200" dirty="0" err="1"/>
            <a:t>materiais</a:t>
          </a:r>
          <a:endParaRPr lang="en-US" sz="1900" kern="1200" dirty="0"/>
        </a:p>
      </dsp:txBody>
      <dsp:txXfrm>
        <a:off x="1283" y="1576623"/>
        <a:ext cx="2252793" cy="1001241"/>
      </dsp:txXfrm>
    </dsp:sp>
    <dsp:sp modelId="{893A4A8F-C29B-BF4E-A3A9-EE3B36E470BA}">
      <dsp:nvSpPr>
        <dsp:cNvPr id="0" name=""/>
        <dsp:cNvSpPr/>
      </dsp:nvSpPr>
      <dsp:spPr>
        <a:xfrm>
          <a:off x="2003766" y="1576623"/>
          <a:ext cx="2503103" cy="1001241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010" tIns="50673" rIns="25337" bIns="50673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 err="1"/>
            <a:t>Planejamento</a:t>
          </a:r>
          <a:endParaRPr lang="en-US" sz="1900" kern="1200" dirty="0"/>
        </a:p>
      </dsp:txBody>
      <dsp:txXfrm>
        <a:off x="2504387" y="1576623"/>
        <a:ext cx="1501862" cy="1001241"/>
      </dsp:txXfrm>
    </dsp:sp>
    <dsp:sp modelId="{F47E47A1-EAA9-2B4D-A373-1657CB7AC812}">
      <dsp:nvSpPr>
        <dsp:cNvPr id="0" name=""/>
        <dsp:cNvSpPr/>
      </dsp:nvSpPr>
      <dsp:spPr>
        <a:xfrm>
          <a:off x="4006248" y="1576623"/>
          <a:ext cx="2503103" cy="1001241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010" tIns="50673" rIns="25337" bIns="50673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 dirty="0"/>
            <a:t>Processos </a:t>
          </a:r>
          <a:r>
            <a:rPr lang="pt-BR" sz="1900" kern="1200" dirty="0" err="1"/>
            <a:t>licitat</a:t>
          </a:r>
          <a:r>
            <a:rPr lang="en-US" sz="1900" kern="1200" dirty="0" err="1"/>
            <a:t>órios</a:t>
          </a:r>
          <a:endParaRPr lang="en-US" sz="1900" kern="1200" dirty="0"/>
        </a:p>
      </dsp:txBody>
      <dsp:txXfrm>
        <a:off x="4506869" y="1576623"/>
        <a:ext cx="1501862" cy="1001241"/>
      </dsp:txXfrm>
    </dsp:sp>
    <dsp:sp modelId="{14BAF849-5CA3-CA46-B931-006F9B8AB814}">
      <dsp:nvSpPr>
        <dsp:cNvPr id="0" name=""/>
        <dsp:cNvSpPr/>
      </dsp:nvSpPr>
      <dsp:spPr>
        <a:xfrm>
          <a:off x="6008730" y="1576623"/>
          <a:ext cx="2503103" cy="1001241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010" tIns="50673" rIns="25337" bIns="50673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 dirty="0"/>
            <a:t>Pedidos</a:t>
          </a:r>
          <a:endParaRPr lang="en-US" sz="1900" kern="1200" dirty="0"/>
        </a:p>
      </dsp:txBody>
      <dsp:txXfrm>
        <a:off x="6509351" y="1576623"/>
        <a:ext cx="1501862" cy="1001241"/>
      </dsp:txXfrm>
    </dsp:sp>
    <dsp:sp modelId="{A4271A5E-E820-A24A-B1AB-007F4045236D}">
      <dsp:nvSpPr>
        <dsp:cNvPr id="0" name=""/>
        <dsp:cNvSpPr/>
      </dsp:nvSpPr>
      <dsp:spPr>
        <a:xfrm>
          <a:off x="8011213" y="1576623"/>
          <a:ext cx="2503103" cy="1001241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010" tIns="50673" rIns="25337" bIns="50673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 err="1"/>
            <a:t>Entrega</a:t>
          </a:r>
          <a:endParaRPr lang="en-US" sz="1900" kern="1200" dirty="0"/>
        </a:p>
      </dsp:txBody>
      <dsp:txXfrm>
        <a:off x="8511834" y="1576623"/>
        <a:ext cx="1501862" cy="100124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70DAE49-95F3-4D4A-8536-F561EF401169}">
      <dsp:nvSpPr>
        <dsp:cNvPr id="0" name=""/>
        <dsp:cNvSpPr/>
      </dsp:nvSpPr>
      <dsp:spPr>
        <a:xfrm>
          <a:off x="51" y="53394"/>
          <a:ext cx="4913783" cy="1204178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34696" tIns="134112" rIns="234696" bIns="134112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300" kern="1200" dirty="0"/>
            <a:t>Mantido por grupos de especialistas</a:t>
          </a:r>
          <a:endParaRPr lang="en-US" sz="3300" kern="1200" dirty="0"/>
        </a:p>
      </dsp:txBody>
      <dsp:txXfrm>
        <a:off x="51" y="53394"/>
        <a:ext cx="4913783" cy="1204178"/>
      </dsp:txXfrm>
    </dsp:sp>
    <dsp:sp modelId="{A11189A3-1D1F-C74A-98BC-F5BE2372B571}">
      <dsp:nvSpPr>
        <dsp:cNvPr id="0" name=""/>
        <dsp:cNvSpPr/>
      </dsp:nvSpPr>
      <dsp:spPr>
        <a:xfrm>
          <a:off x="51" y="1257573"/>
          <a:ext cx="4913783" cy="284351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6022" tIns="176022" rIns="234696" bIns="264033" numCol="1" spcCol="1270" anchor="t" anchorCtr="0">
          <a:noAutofit/>
        </a:bodyPr>
        <a:lstStyle/>
        <a:p>
          <a:pPr marL="285750" lvl="1" indent="-285750" algn="l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300" kern="1200" dirty="0" err="1"/>
            <a:t>Revisado</a:t>
          </a:r>
          <a:r>
            <a:rPr lang="en-US" sz="3300" kern="1200" dirty="0"/>
            <a:t> antes do </a:t>
          </a:r>
          <a:r>
            <a:rPr lang="en-US" sz="3300" kern="1200" dirty="0" err="1"/>
            <a:t>calendário</a:t>
          </a:r>
          <a:r>
            <a:rPr lang="en-US" sz="3300" kern="1200" dirty="0"/>
            <a:t> de </a:t>
          </a:r>
          <a:r>
            <a:rPr lang="en-US" sz="3300" kern="1200" dirty="0" err="1"/>
            <a:t>planejamento</a:t>
          </a:r>
          <a:endParaRPr lang="pt-BR" sz="3300" kern="1200" dirty="0"/>
        </a:p>
      </dsp:txBody>
      <dsp:txXfrm>
        <a:off x="51" y="1257573"/>
        <a:ext cx="4913783" cy="2843519"/>
      </dsp:txXfrm>
    </dsp:sp>
    <dsp:sp modelId="{E71086DB-B7A6-F54C-B27E-5151F7568C07}">
      <dsp:nvSpPr>
        <dsp:cNvPr id="0" name=""/>
        <dsp:cNvSpPr/>
      </dsp:nvSpPr>
      <dsp:spPr>
        <a:xfrm>
          <a:off x="5601764" y="53394"/>
          <a:ext cx="4913783" cy="1204178"/>
        </a:xfrm>
        <a:prstGeom prst="rect">
          <a:avLst/>
        </a:prstGeom>
        <a:solidFill>
          <a:schemeClr val="accent1">
            <a:shade val="80000"/>
            <a:hueOff val="349283"/>
            <a:satOff val="-6256"/>
            <a:lumOff val="26585"/>
            <a:alphaOff val="0"/>
          </a:schemeClr>
        </a:solidFill>
        <a:ln w="12700" cap="flat" cmpd="sng" algn="ctr">
          <a:solidFill>
            <a:schemeClr val="accent1">
              <a:shade val="80000"/>
              <a:hueOff val="349283"/>
              <a:satOff val="-6256"/>
              <a:lumOff val="2658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34696" tIns="134112" rIns="234696" bIns="134112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 dirty="0" err="1"/>
            <a:t>Solicitação</a:t>
          </a:r>
          <a:r>
            <a:rPr lang="en-US" sz="3300" kern="1200" dirty="0"/>
            <a:t> de </a:t>
          </a:r>
          <a:r>
            <a:rPr lang="en-US" sz="3300" kern="1200" dirty="0" err="1"/>
            <a:t>mudança</a:t>
          </a:r>
          <a:endParaRPr lang="pt-BR" sz="3300" kern="1200" dirty="0"/>
        </a:p>
      </dsp:txBody>
      <dsp:txXfrm>
        <a:off x="5601764" y="53394"/>
        <a:ext cx="4913783" cy="1204178"/>
      </dsp:txXfrm>
    </dsp:sp>
    <dsp:sp modelId="{0339D03B-36E5-0642-A9CB-EBE1381E2C23}">
      <dsp:nvSpPr>
        <dsp:cNvPr id="0" name=""/>
        <dsp:cNvSpPr/>
      </dsp:nvSpPr>
      <dsp:spPr>
        <a:xfrm>
          <a:off x="5601764" y="1257573"/>
          <a:ext cx="4913783" cy="284351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6022" tIns="176022" rIns="234696" bIns="264033" numCol="1" spcCol="1270" anchor="t" anchorCtr="0">
          <a:noAutofit/>
        </a:bodyPr>
        <a:lstStyle/>
        <a:p>
          <a:pPr marL="285750" lvl="1" indent="-285750" algn="l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3300" kern="1200" dirty="0"/>
            <a:t>A </a:t>
          </a:r>
          <a:r>
            <a:rPr lang="pt-BR" sz="3300" kern="1200" dirty="0" err="1"/>
            <a:t>inclus</a:t>
          </a:r>
          <a:r>
            <a:rPr lang="en-US" sz="3300" kern="1200" dirty="0" err="1"/>
            <a:t>ão</a:t>
          </a:r>
          <a:r>
            <a:rPr lang="en-US" sz="3300" kern="1200" dirty="0"/>
            <a:t> de </a:t>
          </a:r>
          <a:r>
            <a:rPr lang="pt-BR" sz="3300" kern="1200" dirty="0"/>
            <a:t>materiais </a:t>
          </a:r>
          <a:r>
            <a:rPr lang="pt-BR" sz="3300" kern="1200" dirty="0" err="1"/>
            <a:t>n</a:t>
          </a:r>
          <a:r>
            <a:rPr lang="en-US" sz="3300" kern="1200" dirty="0" err="1"/>
            <a:t>ão</a:t>
          </a:r>
          <a:r>
            <a:rPr lang="en-US" sz="3300" kern="1200" dirty="0"/>
            <a:t> </a:t>
          </a:r>
          <a:r>
            <a:rPr lang="en-US" sz="3300" kern="1200" dirty="0" err="1"/>
            <a:t>encontrados</a:t>
          </a:r>
          <a:r>
            <a:rPr lang="en-US" sz="3300" kern="1200" dirty="0"/>
            <a:t> </a:t>
          </a:r>
          <a:r>
            <a:rPr lang="en-US" sz="3300" kern="1200" dirty="0" err="1"/>
            <a:t>é</a:t>
          </a:r>
          <a:r>
            <a:rPr lang="en-US" sz="3300" kern="1200" dirty="0"/>
            <a:t> </a:t>
          </a:r>
          <a:r>
            <a:rPr lang="en-US" sz="3300" kern="1200" dirty="0" err="1"/>
            <a:t>solicitada</a:t>
          </a:r>
          <a:r>
            <a:rPr lang="en-US" sz="3300" kern="1200" dirty="0"/>
            <a:t> via </a:t>
          </a:r>
          <a:r>
            <a:rPr lang="en-US" sz="3300" kern="1200" dirty="0" err="1"/>
            <a:t>sistema</a:t>
          </a:r>
          <a:endParaRPr lang="pt-BR" sz="3300" kern="1200" dirty="0"/>
        </a:p>
        <a:p>
          <a:pPr marL="285750" lvl="1" indent="-285750" algn="l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300" kern="1200" dirty="0" err="1"/>
            <a:t>Cada</a:t>
          </a:r>
          <a:r>
            <a:rPr lang="en-US" sz="3300" kern="1200" dirty="0"/>
            <a:t> </a:t>
          </a:r>
          <a:r>
            <a:rPr lang="en-US" sz="3300" kern="1200" dirty="0" err="1"/>
            <a:t>solicitação</a:t>
          </a:r>
          <a:r>
            <a:rPr lang="en-US" sz="3300" kern="1200" dirty="0"/>
            <a:t> </a:t>
          </a:r>
          <a:r>
            <a:rPr lang="en-US" sz="3300" kern="1200" dirty="0" err="1"/>
            <a:t>é</a:t>
          </a:r>
          <a:r>
            <a:rPr lang="en-US" sz="3300" kern="1200" dirty="0"/>
            <a:t> </a:t>
          </a:r>
          <a:r>
            <a:rPr lang="en-US" sz="3300" kern="1200" dirty="0" err="1"/>
            <a:t>avaliada</a:t>
          </a:r>
          <a:r>
            <a:rPr lang="en-US" sz="3300" kern="1200" dirty="0"/>
            <a:t> e </a:t>
          </a:r>
          <a:r>
            <a:rPr lang="en-US" sz="3300" kern="1200" dirty="0" err="1"/>
            <a:t>respondida</a:t>
          </a:r>
          <a:endParaRPr lang="pt-BR" sz="3300" kern="1200" dirty="0"/>
        </a:p>
      </dsp:txBody>
      <dsp:txXfrm>
        <a:off x="5601764" y="1257573"/>
        <a:ext cx="4913783" cy="284351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57781A-85B4-DF40-9FA0-E8B4D241A480}">
      <dsp:nvSpPr>
        <dsp:cNvPr id="0" name=""/>
        <dsp:cNvSpPr/>
      </dsp:nvSpPr>
      <dsp:spPr>
        <a:xfrm>
          <a:off x="4056" y="149981"/>
          <a:ext cx="2309837" cy="734399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700" kern="1200" dirty="0"/>
            <a:t>Planejamento</a:t>
          </a:r>
          <a:endParaRPr lang="en-US" sz="1700" kern="1200" dirty="0"/>
        </a:p>
      </dsp:txBody>
      <dsp:txXfrm>
        <a:off x="4056" y="149981"/>
        <a:ext cx="2309837" cy="489600"/>
      </dsp:txXfrm>
    </dsp:sp>
    <dsp:sp modelId="{EFB42B16-63EB-364F-BFFE-CB9B497FEB68}">
      <dsp:nvSpPr>
        <dsp:cNvPr id="0" name=""/>
        <dsp:cNvSpPr/>
      </dsp:nvSpPr>
      <dsp:spPr>
        <a:xfrm>
          <a:off x="353914" y="639581"/>
          <a:ext cx="2556320" cy="3901500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20904" rIns="120904" bIns="120904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700" kern="1200" dirty="0"/>
            <a:t>Feito por qualquer solicitante </a:t>
          </a:r>
          <a:r>
            <a:rPr lang="en-US" sz="1700" kern="1200" dirty="0" err="1"/>
            <a:t>autorizado</a:t>
          </a:r>
          <a:r>
            <a:rPr lang="en-US" sz="1700" kern="1200" dirty="0"/>
            <a:t> </a:t>
          </a:r>
          <a:r>
            <a:rPr lang="en-US" sz="1700" kern="1200" dirty="0" err="1"/>
            <a:t>previamente</a:t>
          </a:r>
          <a:r>
            <a:rPr lang="en-US" sz="1700" kern="1200" dirty="0"/>
            <a:t> via </a:t>
          </a:r>
          <a:r>
            <a:rPr lang="en-US" sz="1700" kern="1200" dirty="0" err="1"/>
            <a:t>sistema</a:t>
          </a:r>
          <a:endParaRPr lang="pt-BR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700" kern="1200" dirty="0"/>
            <a:t>Todo planejamento </a:t>
          </a:r>
          <a:r>
            <a:rPr lang="en-US" sz="1700" kern="1200" dirty="0" err="1"/>
            <a:t>necessita</a:t>
          </a:r>
          <a:r>
            <a:rPr lang="en-US" sz="1700" kern="1200" dirty="0"/>
            <a:t> de m</a:t>
          </a:r>
          <a:r>
            <a:rPr lang="pt-BR" sz="1700" kern="1200" dirty="0" err="1"/>
            <a:t>odera</a:t>
          </a:r>
          <a:r>
            <a:rPr lang="en-US" sz="1700" kern="1200" dirty="0" err="1"/>
            <a:t>ção</a:t>
          </a:r>
          <a:endParaRPr lang="pt-BR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700" b="1" kern="1200" dirty="0"/>
            <a:t>O planejamento garante </a:t>
          </a:r>
          <a:r>
            <a:rPr lang="en-US" sz="1700" b="1" kern="1200" dirty="0"/>
            <a:t>a “</a:t>
          </a:r>
          <a:r>
            <a:rPr lang="en-US" sz="1700" b="1" kern="1200" dirty="0" err="1"/>
            <a:t>reserva</a:t>
          </a:r>
          <a:r>
            <a:rPr lang="en-US" sz="1700" b="1" kern="1200" dirty="0"/>
            <a:t>” do item</a:t>
          </a:r>
          <a:endParaRPr lang="pt-BR" sz="1700" b="1" kern="1200" dirty="0"/>
        </a:p>
      </dsp:txBody>
      <dsp:txXfrm>
        <a:off x="428786" y="714453"/>
        <a:ext cx="2406576" cy="3751756"/>
      </dsp:txXfrm>
    </dsp:sp>
    <dsp:sp modelId="{625CB2E3-B419-AB42-AB83-E034FFB2831C}">
      <dsp:nvSpPr>
        <dsp:cNvPr id="0" name=""/>
        <dsp:cNvSpPr/>
      </dsp:nvSpPr>
      <dsp:spPr>
        <a:xfrm>
          <a:off x="2694867" y="107240"/>
          <a:ext cx="807663" cy="57508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/>
        </a:p>
      </dsp:txBody>
      <dsp:txXfrm>
        <a:off x="2694867" y="222256"/>
        <a:ext cx="635138" cy="345050"/>
      </dsp:txXfrm>
    </dsp:sp>
    <dsp:sp modelId="{968F220C-2DDE-1741-8E02-00F3128066F8}">
      <dsp:nvSpPr>
        <dsp:cNvPr id="0" name=""/>
        <dsp:cNvSpPr/>
      </dsp:nvSpPr>
      <dsp:spPr>
        <a:xfrm>
          <a:off x="3837787" y="149981"/>
          <a:ext cx="2309837" cy="734399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 err="1"/>
            <a:t>Licitação</a:t>
          </a:r>
          <a:endParaRPr lang="pt-BR" sz="1700" kern="1200" dirty="0"/>
        </a:p>
      </dsp:txBody>
      <dsp:txXfrm>
        <a:off x="3837787" y="149981"/>
        <a:ext cx="2309837" cy="489600"/>
      </dsp:txXfrm>
    </dsp:sp>
    <dsp:sp modelId="{C0AC07EF-6E97-9F43-989D-8B9916D4EB47}">
      <dsp:nvSpPr>
        <dsp:cNvPr id="0" name=""/>
        <dsp:cNvSpPr/>
      </dsp:nvSpPr>
      <dsp:spPr>
        <a:xfrm>
          <a:off x="4310886" y="639581"/>
          <a:ext cx="2309837" cy="3901500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20904" rIns="120904" bIns="120904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700" kern="1200" dirty="0"/>
            <a:t>Dados consolidados gerados sistematicamente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 err="1"/>
            <a:t>Transparência</a:t>
          </a:r>
          <a:r>
            <a:rPr lang="en-US" sz="1700" kern="1200" dirty="0"/>
            <a:t> e </a:t>
          </a:r>
          <a:r>
            <a:rPr lang="en-US" sz="1700" kern="1200" dirty="0" err="1"/>
            <a:t>alerta</a:t>
          </a:r>
          <a:r>
            <a:rPr lang="en-US" sz="1700" kern="1200" dirty="0"/>
            <a:t> de status do </a:t>
          </a:r>
          <a:r>
            <a:rPr lang="en-US" sz="1700" kern="1200" dirty="0" err="1"/>
            <a:t>processo</a:t>
          </a:r>
          <a:r>
            <a:rPr lang="en-US" sz="1700" kern="1200" dirty="0"/>
            <a:t> </a:t>
          </a:r>
          <a:r>
            <a:rPr lang="en-US" sz="1700" kern="1200" dirty="0" err="1"/>
            <a:t>licitatório</a:t>
          </a:r>
          <a:endParaRPr lang="pt-BR" sz="1700" kern="1200" dirty="0"/>
        </a:p>
      </dsp:txBody>
      <dsp:txXfrm>
        <a:off x="4378539" y="707234"/>
        <a:ext cx="2174531" cy="3766194"/>
      </dsp:txXfrm>
    </dsp:sp>
    <dsp:sp modelId="{1F6756C2-2445-DC41-AD24-FBE2250C2257}">
      <dsp:nvSpPr>
        <dsp:cNvPr id="0" name=""/>
        <dsp:cNvSpPr/>
      </dsp:nvSpPr>
      <dsp:spPr>
        <a:xfrm>
          <a:off x="6497788" y="107240"/>
          <a:ext cx="742345" cy="57508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1400" kern="1200"/>
        </a:p>
      </dsp:txBody>
      <dsp:txXfrm>
        <a:off x="6497788" y="222256"/>
        <a:ext cx="569820" cy="345050"/>
      </dsp:txXfrm>
    </dsp:sp>
    <dsp:sp modelId="{F9ECAC92-5F94-D443-83EB-3836B294A97B}">
      <dsp:nvSpPr>
        <dsp:cNvPr id="0" name=""/>
        <dsp:cNvSpPr/>
      </dsp:nvSpPr>
      <dsp:spPr>
        <a:xfrm>
          <a:off x="7548277" y="149981"/>
          <a:ext cx="2309837" cy="734399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 err="1"/>
            <a:t>Compra</a:t>
          </a:r>
          <a:endParaRPr lang="pt-BR" sz="1700" kern="1200" dirty="0"/>
        </a:p>
      </dsp:txBody>
      <dsp:txXfrm>
        <a:off x="7548277" y="149981"/>
        <a:ext cx="2309837" cy="489600"/>
      </dsp:txXfrm>
    </dsp:sp>
    <dsp:sp modelId="{050E8DF7-7B6F-914C-91BE-569BEB66B5BA}">
      <dsp:nvSpPr>
        <dsp:cNvPr id="0" name=""/>
        <dsp:cNvSpPr/>
      </dsp:nvSpPr>
      <dsp:spPr>
        <a:xfrm>
          <a:off x="7841047" y="639581"/>
          <a:ext cx="2670495" cy="3901500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20904" rIns="120904" bIns="120904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700" kern="1200" dirty="0"/>
            <a:t>Itens homologados com marca e modelo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 err="1"/>
            <a:t>Pedido</a:t>
          </a:r>
          <a:r>
            <a:rPr lang="en-US" sz="1700" kern="1200" dirty="0"/>
            <a:t> da </a:t>
          </a:r>
          <a:r>
            <a:rPr lang="en-US" sz="1700" kern="1200" dirty="0" err="1"/>
            <a:t>compra</a:t>
          </a:r>
          <a:r>
            <a:rPr lang="en-US" sz="1700" kern="1200" dirty="0"/>
            <a:t> </a:t>
          </a:r>
          <a:r>
            <a:rPr lang="en-US" sz="1700" kern="1200" dirty="0" err="1"/>
            <a:t>pode</a:t>
          </a:r>
          <a:r>
            <a:rPr lang="en-US" sz="1700" kern="1200" dirty="0"/>
            <a:t> </a:t>
          </a:r>
          <a:r>
            <a:rPr lang="en-US" sz="1700" kern="1200" dirty="0" err="1"/>
            <a:t>ser</a:t>
          </a:r>
          <a:r>
            <a:rPr lang="en-US" sz="1700" kern="1200" dirty="0"/>
            <a:t> </a:t>
          </a:r>
          <a:r>
            <a:rPr lang="en-US" sz="1700" kern="1200" dirty="0" err="1"/>
            <a:t>feito</a:t>
          </a:r>
          <a:r>
            <a:rPr lang="en-US" sz="1700" kern="1200" dirty="0"/>
            <a:t> </a:t>
          </a:r>
          <a:r>
            <a:rPr lang="en-US" sz="1700" kern="1200" dirty="0" err="1"/>
            <a:t>parcialmente</a:t>
          </a:r>
          <a:endParaRPr lang="pt-BR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pt-BR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700" kern="1200" dirty="0"/>
            <a:t>Em 2018: material químico, cartuchos, material de expediente, mobiliário acadêmico vidraria, </a:t>
          </a:r>
          <a:r>
            <a:rPr lang="pt-BR" sz="1700" kern="1200" dirty="0" err="1"/>
            <a:t>bicicletário</a:t>
          </a:r>
          <a:r>
            <a:rPr lang="pt-BR" sz="1700" kern="1200" dirty="0"/>
            <a:t>.</a:t>
          </a:r>
        </a:p>
      </dsp:txBody>
      <dsp:txXfrm>
        <a:off x="7919263" y="717797"/>
        <a:ext cx="2514063" cy="374506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9E1DD3-E699-6947-817D-9824D26ACABC}">
      <dsp:nvSpPr>
        <dsp:cNvPr id="0" name=""/>
        <dsp:cNvSpPr/>
      </dsp:nvSpPr>
      <dsp:spPr>
        <a:xfrm>
          <a:off x="2947987" y="0"/>
          <a:ext cx="4619625" cy="4619625"/>
        </a:xfrm>
        <a:prstGeom prst="quadArrow">
          <a:avLst>
            <a:gd name="adj1" fmla="val 2000"/>
            <a:gd name="adj2" fmla="val 4000"/>
            <a:gd name="adj3" fmla="val 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6DFFB6D-C12C-4947-97D0-B49D51C3793B}">
      <dsp:nvSpPr>
        <dsp:cNvPr id="0" name=""/>
        <dsp:cNvSpPr/>
      </dsp:nvSpPr>
      <dsp:spPr>
        <a:xfrm>
          <a:off x="3248263" y="300275"/>
          <a:ext cx="1847850" cy="184785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kern="1200" dirty="0" err="1"/>
            <a:t>Preg</a:t>
          </a:r>
          <a:r>
            <a:rPr lang="en-US" sz="2000" kern="1200" dirty="0" err="1"/>
            <a:t>ão</a:t>
          </a:r>
          <a:r>
            <a:rPr lang="en-US" sz="2000" kern="1200" dirty="0"/>
            <a:t> UFF</a:t>
          </a:r>
        </a:p>
      </dsp:txBody>
      <dsp:txXfrm>
        <a:off x="3338468" y="390480"/>
        <a:ext cx="1667440" cy="1667440"/>
      </dsp:txXfrm>
    </dsp:sp>
    <dsp:sp modelId="{14D3A139-0092-F945-A3E9-7BA3B8536685}">
      <dsp:nvSpPr>
        <dsp:cNvPr id="0" name=""/>
        <dsp:cNvSpPr/>
      </dsp:nvSpPr>
      <dsp:spPr>
        <a:xfrm>
          <a:off x="5419486" y="300275"/>
          <a:ext cx="1847850" cy="184785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b="0" i="0" kern="1200" dirty="0"/>
            <a:t>Dispensa de Licitação</a:t>
          </a:r>
        </a:p>
      </dsp:txBody>
      <dsp:txXfrm>
        <a:off x="5509691" y="390480"/>
        <a:ext cx="1667440" cy="1667440"/>
      </dsp:txXfrm>
    </dsp:sp>
    <dsp:sp modelId="{E60A96FC-E98D-B84F-A222-F5A01EE69238}">
      <dsp:nvSpPr>
        <dsp:cNvPr id="0" name=""/>
        <dsp:cNvSpPr/>
      </dsp:nvSpPr>
      <dsp:spPr>
        <a:xfrm>
          <a:off x="3248263" y="2471499"/>
          <a:ext cx="1847850" cy="184785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kern="1200" dirty="0"/>
            <a:t>Carona</a:t>
          </a:r>
          <a:endParaRPr lang="en-US" sz="2000" kern="1200" dirty="0"/>
        </a:p>
      </dsp:txBody>
      <dsp:txXfrm>
        <a:off x="3338468" y="2561704"/>
        <a:ext cx="1667440" cy="1667440"/>
      </dsp:txXfrm>
    </dsp:sp>
    <dsp:sp modelId="{5E2D8658-D298-7445-B6EB-A7A56499AA63}">
      <dsp:nvSpPr>
        <dsp:cNvPr id="0" name=""/>
        <dsp:cNvSpPr/>
      </dsp:nvSpPr>
      <dsp:spPr>
        <a:xfrm>
          <a:off x="5419486" y="2471499"/>
          <a:ext cx="1847850" cy="184785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b="0" i="0" kern="1200" dirty="0"/>
            <a:t>Inexigibilidade</a:t>
          </a:r>
          <a:endParaRPr lang="en-US" sz="2000" kern="1200" dirty="0"/>
        </a:p>
      </dsp:txBody>
      <dsp:txXfrm>
        <a:off x="5509691" y="2561704"/>
        <a:ext cx="1667440" cy="166744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43D50BB-9612-BF47-BA0A-70F5CD61A0D9}">
      <dsp:nvSpPr>
        <dsp:cNvPr id="0" name=""/>
        <dsp:cNvSpPr/>
      </dsp:nvSpPr>
      <dsp:spPr>
        <a:xfrm>
          <a:off x="4206240" y="563"/>
          <a:ext cx="6309360" cy="2199284"/>
        </a:xfrm>
        <a:prstGeom prst="rightArrow">
          <a:avLst>
            <a:gd name="adj1" fmla="val 75000"/>
            <a:gd name="adj2" fmla="val 50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590" tIns="21590" rIns="21590" bIns="21590" numCol="1" spcCol="1270" anchor="t" anchorCtr="0">
          <a:noAutofit/>
        </a:bodyPr>
        <a:lstStyle/>
        <a:p>
          <a:pPr marL="285750" lvl="1" indent="-285750" algn="l" defTabSz="1511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400" kern="1200" dirty="0"/>
            <a:t>Fonte de </a:t>
          </a:r>
          <a:r>
            <a:rPr lang="en-US" sz="3400" kern="1200" dirty="0" err="1"/>
            <a:t>recurso</a:t>
          </a:r>
          <a:endParaRPr lang="en-US" sz="3400" kern="1200" dirty="0"/>
        </a:p>
        <a:p>
          <a:pPr marL="285750" lvl="1" indent="-285750" algn="l" defTabSz="1511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3400" b="0" i="0" kern="1200" dirty="0"/>
            <a:t>Justificativa</a:t>
          </a:r>
        </a:p>
        <a:p>
          <a:pPr marL="285750" lvl="1" indent="-285750" algn="l" defTabSz="1511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3400" kern="1200" dirty="0"/>
            <a:t>Licita</a:t>
          </a:r>
          <a:r>
            <a:rPr lang="en-US" sz="3400" kern="1200" dirty="0" err="1"/>
            <a:t>ção</a:t>
          </a:r>
          <a:r>
            <a:rPr lang="en-US" sz="3400" kern="1200" dirty="0"/>
            <a:t> </a:t>
          </a:r>
          <a:r>
            <a:rPr lang="en-US" sz="3400" kern="1200" dirty="0" err="1"/>
            <a:t>vigente</a:t>
          </a:r>
          <a:endParaRPr lang="en-US" sz="3400" kern="1200" dirty="0"/>
        </a:p>
      </dsp:txBody>
      <dsp:txXfrm>
        <a:off x="4206240" y="275474"/>
        <a:ext cx="5484629" cy="1649463"/>
      </dsp:txXfrm>
    </dsp:sp>
    <dsp:sp modelId="{E5036117-8F4C-CE4A-905B-A8ADB38DDFD8}">
      <dsp:nvSpPr>
        <dsp:cNvPr id="0" name=""/>
        <dsp:cNvSpPr/>
      </dsp:nvSpPr>
      <dsp:spPr>
        <a:xfrm>
          <a:off x="0" y="563"/>
          <a:ext cx="4206240" cy="2199284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36220" tIns="118110" rIns="236220" bIns="118110" numCol="1" spcCol="1270" anchor="ctr" anchorCtr="0">
          <a:noAutofit/>
        </a:bodyPr>
        <a:lstStyle/>
        <a:p>
          <a:pPr marL="0" lvl="0" indent="0" algn="ctr" defTabSz="2755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200" kern="1200" dirty="0"/>
            <a:t>Dados do </a:t>
          </a:r>
          <a:r>
            <a:rPr lang="en-US" sz="6200" kern="1200" dirty="0" err="1"/>
            <a:t>pedido</a:t>
          </a:r>
          <a:endParaRPr lang="en-US" sz="6200" kern="1200" dirty="0"/>
        </a:p>
      </dsp:txBody>
      <dsp:txXfrm>
        <a:off x="107360" y="107923"/>
        <a:ext cx="3991520" cy="1984564"/>
      </dsp:txXfrm>
    </dsp:sp>
    <dsp:sp modelId="{F904B1C6-279E-664B-B71E-F95026DAD57C}">
      <dsp:nvSpPr>
        <dsp:cNvPr id="0" name=""/>
        <dsp:cNvSpPr/>
      </dsp:nvSpPr>
      <dsp:spPr>
        <a:xfrm>
          <a:off x="4206240" y="2419776"/>
          <a:ext cx="6309360" cy="2199284"/>
        </a:xfrm>
        <a:prstGeom prst="rightArrow">
          <a:avLst>
            <a:gd name="adj1" fmla="val 75000"/>
            <a:gd name="adj2" fmla="val 50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590" tIns="21590" rIns="21590" bIns="21590" numCol="1" spcCol="1270" anchor="t" anchorCtr="0">
          <a:noAutofit/>
        </a:bodyPr>
        <a:lstStyle/>
        <a:p>
          <a:pPr marL="285750" lvl="1" indent="-285750" algn="l" defTabSz="1511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400" kern="1200" dirty="0" err="1"/>
            <a:t>Dependente</a:t>
          </a:r>
          <a:r>
            <a:rPr lang="en-US" sz="3400" kern="1200" dirty="0"/>
            <a:t> de </a:t>
          </a:r>
          <a:r>
            <a:rPr lang="en-US" sz="3400" kern="1200" dirty="0" err="1"/>
            <a:t>saldo</a:t>
          </a:r>
          <a:endParaRPr lang="en-US" sz="3400" kern="1200" dirty="0"/>
        </a:p>
        <a:p>
          <a:pPr marL="285750" lvl="1" indent="-285750" algn="l" defTabSz="1511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400" kern="1200" dirty="0" err="1"/>
            <a:t>Pendente</a:t>
          </a:r>
          <a:r>
            <a:rPr lang="en-US" sz="3400" kern="1200" dirty="0"/>
            <a:t> de </a:t>
          </a:r>
          <a:r>
            <a:rPr lang="en-US" sz="3400" kern="1200" dirty="0" err="1"/>
            <a:t>aceite</a:t>
          </a:r>
          <a:r>
            <a:rPr lang="en-US" sz="3400" kern="1200" dirty="0"/>
            <a:t> da UG </a:t>
          </a:r>
          <a:r>
            <a:rPr lang="en-US" sz="3400" kern="1200" dirty="0" err="1"/>
            <a:t>responsável</a:t>
          </a:r>
          <a:r>
            <a:rPr lang="en-US" sz="3400" kern="1200" dirty="0"/>
            <a:t> </a:t>
          </a:r>
          <a:r>
            <a:rPr lang="en-US" sz="3400" kern="1200" dirty="0" err="1"/>
            <a:t>pelo</a:t>
          </a:r>
          <a:r>
            <a:rPr lang="en-US" sz="3400" kern="1200" dirty="0"/>
            <a:t> </a:t>
          </a:r>
          <a:r>
            <a:rPr lang="en-US" sz="3400" kern="1200" dirty="0" err="1"/>
            <a:t>pregão</a:t>
          </a:r>
          <a:endParaRPr lang="en-US" sz="3400" kern="1200" dirty="0"/>
        </a:p>
      </dsp:txBody>
      <dsp:txXfrm>
        <a:off x="4206240" y="2694687"/>
        <a:ext cx="5484629" cy="1649463"/>
      </dsp:txXfrm>
    </dsp:sp>
    <dsp:sp modelId="{DC5D8E97-7576-3948-B981-0D25981256F9}">
      <dsp:nvSpPr>
        <dsp:cNvPr id="0" name=""/>
        <dsp:cNvSpPr/>
      </dsp:nvSpPr>
      <dsp:spPr>
        <a:xfrm>
          <a:off x="0" y="2419776"/>
          <a:ext cx="4206240" cy="2199284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36220" tIns="118110" rIns="236220" bIns="118110" numCol="1" spcCol="1270" anchor="ctr" anchorCtr="0">
          <a:noAutofit/>
        </a:bodyPr>
        <a:lstStyle/>
        <a:p>
          <a:pPr marL="0" lvl="0" indent="0" algn="ctr" defTabSz="2755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6200" b="0" i="0" kern="1200" dirty="0" err="1"/>
            <a:t>Seleç</a:t>
          </a:r>
          <a:r>
            <a:rPr lang="en-US" sz="6200" b="0" i="0" kern="1200" dirty="0" err="1"/>
            <a:t>ão</a:t>
          </a:r>
          <a:r>
            <a:rPr lang="en-US" sz="6200" b="0" i="0" kern="1200" dirty="0"/>
            <a:t> de</a:t>
          </a:r>
          <a:r>
            <a:rPr lang="pt-BR" sz="6200" b="0" i="0" kern="1200" dirty="0"/>
            <a:t> itens</a:t>
          </a:r>
          <a:endParaRPr lang="en-US" sz="6200" kern="1200" dirty="0"/>
        </a:p>
      </dsp:txBody>
      <dsp:txXfrm>
        <a:off x="107360" y="2527136"/>
        <a:ext cx="3991520" cy="198456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3">
  <dgm:title val=""/>
  <dgm:desc val=""/>
  <dgm:catLst>
    <dgm:cat type="process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3" destOrd="0"/>
        <dgm:cxn modelId="12" srcId="1" destId="11" srcOrd="0" destOrd="0"/>
        <dgm:cxn modelId="23" srcId="2" destId="21" srcOrd="0" destOrd="0"/>
        <dgm:cxn modelId="34" srcId="3" destId="3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fact="0.3333"/>
      <dgm:constr type="w" for="des" forName="parTx"/>
      <dgm:constr type="h" for="des" forName="parTx" op="equ"/>
      <dgm:constr type="h" for="des" forName="parSh" op="equ"/>
      <dgm:constr type="w" for="des" forName="desTx"/>
      <dgm:constr type="h" for="des" forName="desTx" op="equ"/>
      <dgm:constr type="w" for="des" forName="parSh"/>
      <dgm:constr type="primFontSz" for="des" forName="parTx" val="65"/>
      <dgm:constr type="secFontSz" for="des" forName="desTx" refType="primFontSz" refFor="des" refForName="parTx" op="equ"/>
      <dgm:constr type="primFontSz" for="des" forName="connTx" refType="primFontSz" refFor="des" refForName="parTx" fact="0.8"/>
      <dgm:constr type="primFontSz" for="des" forName="connTx" refType="primFontSz" refFor="des" refForName="parTx" op="lte" fact="0.8"/>
      <dgm:constr type="h" for="des" forName="parTx" refType="primFontSz" refFor="des" refForName="parTx" fact="0.8"/>
      <dgm:constr type="h" for="des" forName="parSh" refType="primFontSz" refFor="des" refForName="parTx" fact="1.2"/>
      <dgm:constr type="h" for="des" forName="desTx" refType="primFontSz" refFor="des" refForName="parTx" fact="1.6"/>
      <dgm:constr type="h" for="des" forName="parSh" refType="h" refFor="des" refForName="parTx" op="lte" fact="1.5"/>
      <dgm:constr type="h" for="des" forName="parSh" refType="h" refFor="des" refForName="parTx" op="gte" fact="1.5"/>
    </dgm:constrLst>
    <dgm:ruleLst>
      <dgm:rule type="w" for="ch" forName="composite" val="0" fact="NaN" max="NaN"/>
      <dgm:rule type="primFontSz" for="des" forName="parTx" val="5" fact="NaN" max="NaN"/>
    </dgm:ruleLst>
    <dgm:forEach name="Name3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func="var" arg="dir" op="equ" val="norm">
            <dgm:constrLst>
              <dgm:constr type="h" refType="w" fact="1000"/>
              <dgm:constr type="l" for="ch" forName="parTx"/>
              <dgm:constr type="w" for="ch" forName="parTx" refType="w" fact="0.83"/>
              <dgm:constr type="t" for="ch" forName="parTx"/>
              <dgm:constr type="l" for="ch" forName="parSh"/>
              <dgm:constr type="w" for="ch" forName="parSh" refType="w" refFor="ch" refForName="parTx"/>
              <dgm:constr type="t" for="ch" forName="parSh"/>
              <dgm:constr type="l" for="ch" forName="desTx" refType="w" fact="0.17"/>
              <dgm:constr type="w" for="ch" forName="desTx" refType="w" refFor="ch" refForName="parTx"/>
              <dgm:constr type="t" for="ch" forName="desTx" refType="h" refFor="ch" refForName="parTx"/>
            </dgm:constrLst>
          </dgm:if>
          <dgm:else name="Name6">
            <dgm:constrLst>
              <dgm:constr type="h" refType="w" fact="1000"/>
              <dgm:constr type="l" for="ch" forName="parTx" refType="w" fact="0.17"/>
              <dgm:constr type="w" for="ch" forName="parTx" refType="w" fact="0.83"/>
              <dgm:constr type="t" for="ch" forName="parTx"/>
              <dgm:constr type="l" for="ch" forName="parSh" refType="w" fact="0.15"/>
              <dgm:constr type="w" for="ch" forName="parSh" refType="w" refFor="ch" refForName="parTx"/>
              <dgm:constr type="t" for="ch" forName="parSh"/>
              <dgm:constr type="l" for="ch" forName="desTx"/>
              <dgm:constr type="w" for="ch" forName="desTx" refType="w" refFor="ch" refForName="parTx"/>
              <dgm:constr type="t" for="ch" forName="desTx" refType="h" refFor="ch" refForName="parTx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1" hideGeom="1">
            <dgm:adjLst>
              <dgm:adj idx="1" val="0.1"/>
            </dgm:adjLst>
          </dgm:shape>
          <dgm:presOf axis="self" ptType="node"/>
          <dgm:constrLst>
            <dgm:constr type="h" refType="w" op="lte" fact="0.4"/>
            <dgm:constr type="bMarg" refType="primFontSz" fact="0.3"/>
            <dgm:constr type="h"/>
          </dgm:constrLst>
          <dgm:ruleLst>
            <dgm:rule type="h" val="INF" fact="NaN" max="NaN"/>
          </dgm:ruleLst>
        </dgm:layoutNode>
        <dgm:layoutNode name="parSh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 ptType="node"/>
          <dgm:constrLst>
            <dgm:constr type="h"/>
          </dgm:constrLst>
          <dgm:ruleLst/>
        </dgm:layoutNode>
        <dgm:layoutNode name="desTx" styleLbl="f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Rect" r:blip="">
            <dgm:adjLst>
              <dgm:adj idx="1" val="0.1"/>
            </dgm:adjLst>
          </dgm:shape>
          <dgm:presOf axis="des" ptType="node"/>
          <dgm:constrLst>
            <dgm:constr type="secFontSz" val="65"/>
            <dgm:constr type="primFontSz" refType="secFontSz"/>
            <dgm:constr type="h"/>
          </dgm:constrLst>
          <dgm:ruleLst>
            <dgm:rule type="h" val="INF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parTx"/>
            <dgm:param type="dstNode" val="parTx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matrix2">
  <dgm:title val=""/>
  <dgm:desc val=""/>
  <dgm:catLst>
    <dgm:cat type="matrix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l" for="ch" forName="rect1" refType="w" fact="0.065"/>
          <dgm:constr type="t" for="ch" forName="rect1" refType="h" fact="0.065"/>
          <dgm:constr type="w" for="ch" forName="rect2" refType="w" fact="0.4"/>
          <dgm:constr type="h" for="ch" forName="rect2" refType="h" fact="0.4"/>
          <dgm:constr type="r" for="ch" forName="rect2" refType="w" fact="0.935"/>
          <dgm:constr type="t" for="ch" forName="rect2" refType="h" fact="0.065"/>
          <dgm:constr type="w" for="ch" forName="rect3" refType="w" fact="0.4"/>
          <dgm:constr type="h" for="ch" forName="rect3" refType="w" fact="0.4"/>
          <dgm:constr type="l" for="ch" forName="rect3" refType="w" fact="0.065"/>
          <dgm:constr type="b" for="ch" forName="rect3" refType="h" fact="0.935"/>
          <dgm:constr type="w" for="ch" forName="rect4" refType="w" fact="0.4"/>
          <dgm:constr type="h" for="ch" forName="rect4" refType="h" fact="0.4"/>
          <dgm:constr type="r" for="ch" forName="rect4" refType="w" fact="0.935"/>
          <dgm:constr type="b" for="ch" forName="rect4" refType="h" fact="0.935"/>
        </dgm:constrLst>
      </dgm:if>
      <dgm:else name="Name2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r" for="ch" forName="rect1" refType="w" fact="0.935"/>
          <dgm:constr type="t" for="ch" forName="rect1" refType="h" fact="0.065"/>
          <dgm:constr type="w" for="ch" forName="rect2" refType="w" fact="0.4"/>
          <dgm:constr type="h" for="ch" forName="rect2" refType="h" fact="0.4"/>
          <dgm:constr type="l" for="ch" forName="rect2" refType="w" fact="0.065"/>
          <dgm:constr type="t" for="ch" forName="rect2" refType="h" fact="0.065"/>
          <dgm:constr type="w" for="ch" forName="rect3" refType="w" fact="0.4"/>
          <dgm:constr type="h" for="ch" forName="rect3" refType="w" fact="0.4"/>
          <dgm:constr type="r" for="ch" forName="rect3" refType="w" fact="0.935"/>
          <dgm:constr type="b" for="ch" forName="rect3" refType="h" fact="0.935"/>
          <dgm:constr type="w" for="ch" forName="rect4" refType="w" fact="0.4"/>
          <dgm:constr type="h" for="ch" forName="rect4" refType="h" fact="0.4"/>
          <dgm:constr type="l" for="ch" forName="rect4" refType="w" fact="0.065"/>
          <dgm:constr type="b" for="ch" forName="rect4" refType="h" fact="0.935"/>
        </dgm:constrLst>
      </dgm:else>
    </dgm:choose>
    <dgm:ruleLst/>
    <dgm:choose name="Name3">
      <dgm:if name="Name4" axis="ch" ptType="node" func="cnt" op="gte" val="1">
        <dgm:layoutNode name="axisShape" styleLbl="bgShp">
          <dgm:alg type="sp"/>
          <dgm:shape xmlns:r="http://schemas.openxmlformats.org/officeDocument/2006/relationships" type="quadArrow" r:blip="">
            <dgm:adjLst>
              <dgm:adj idx="1" val="0.02"/>
              <dgm:adj idx="2" val="0.04"/>
              <dgm:adj idx="3" val="0.05"/>
            </dgm:adjLst>
          </dgm:shape>
          <dgm:presOf/>
          <dgm:constrLst/>
          <dgm:ruleLst/>
        </dgm:layoutNode>
        <dgm:layoutNode name="rect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2E1303-2F5F-4F43-B4A5-48009D743751}" type="datetimeFigureOut">
              <a:rPr lang="pt-BR" smtClean="0"/>
              <a:t>25/07/2018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DE193C-6A79-7C47-BB94-0581824F3FB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91208973"/>
      </p:ext>
    </p:extLst>
  </p:cSld>
  <p:clrMap bg1="lt1" tx1="dk1" bg2="lt2" tx2="dk2" accent1="accent1" accent2="accent2" accent3="accent3" accent4="accent4" accent5="accent5" accent6="accent6" hlink="hlink" folHlink="folHlink"/>
  <p:hf sldNum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F0719F-2F95-F04D-9B15-BD3DDAABA38E}" type="datetimeFigureOut">
              <a:rPr lang="pt-BR" smtClean="0"/>
              <a:t>25/07/2018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514600" y="857250"/>
            <a:ext cx="41148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79ACBB-CAFF-C64F-A9A9-93DBF0E6A49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8097701"/>
      </p:ext>
    </p:extLst>
  </p:cSld>
  <p:clrMap bg1="lt1" tx1="dk1" bg2="lt2" tx2="dk2" accent1="accent1" accent2="accent2" accent3="accent3" accent4="accent4" accent5="accent5" accent6="accent6" hlink="hlink" folHlink="folHlink"/>
  <p:hf sldNum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2514600" y="857250"/>
            <a:ext cx="4114800" cy="2314575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Cabeçalho 4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5453833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2514600" y="857250"/>
            <a:ext cx="4114800" cy="2314575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pt-BR" dirty="0"/>
          </a:p>
        </p:txBody>
      </p:sp>
      <p:sp>
        <p:nvSpPr>
          <p:cNvPr id="5" name="Espaço Reservado para Cabeçalho 4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8742549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2514600" y="857250"/>
            <a:ext cx="4114800" cy="2314575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pt-BR" dirty="0"/>
          </a:p>
        </p:txBody>
      </p:sp>
      <p:sp>
        <p:nvSpPr>
          <p:cNvPr id="5" name="Espaço Reservado para Cabeçalho 4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59256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2514600" y="857250"/>
            <a:ext cx="4114800" cy="2314575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pt-BR" dirty="0"/>
          </a:p>
        </p:txBody>
      </p:sp>
      <p:sp>
        <p:nvSpPr>
          <p:cNvPr id="5" name="Espaço Reservado para Cabeçalho 4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454633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2514600" y="857250"/>
            <a:ext cx="4114800" cy="2314575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pt-BR" dirty="0"/>
          </a:p>
        </p:txBody>
      </p:sp>
      <p:sp>
        <p:nvSpPr>
          <p:cNvPr id="5" name="Espaço Reservado para Cabeçalho 4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336970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2514600" y="857250"/>
            <a:ext cx="4114800" cy="2314575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pt-BR" dirty="0"/>
          </a:p>
        </p:txBody>
      </p:sp>
      <p:sp>
        <p:nvSpPr>
          <p:cNvPr id="5" name="Espaço Reservado para Cabeçalho 4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319569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2514600" y="857250"/>
            <a:ext cx="4114800" cy="2314575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pt-BR" dirty="0"/>
              <a:t>Somente pelo gestor de recurso</a:t>
            </a:r>
          </a:p>
        </p:txBody>
      </p:sp>
      <p:sp>
        <p:nvSpPr>
          <p:cNvPr id="5" name="Espaço Reservado para Cabeçalho 4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589439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2514600" y="857250"/>
            <a:ext cx="4114800" cy="2314575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dirty="0"/>
              <a:t>O </a:t>
            </a:r>
            <a:r>
              <a:rPr lang="en-US" dirty="0" err="1"/>
              <a:t>pedido</a:t>
            </a:r>
            <a:r>
              <a:rPr lang="en-US" dirty="0"/>
              <a:t> </a:t>
            </a:r>
            <a:r>
              <a:rPr lang="en-US" dirty="0" err="1"/>
              <a:t>fica</a:t>
            </a:r>
            <a:r>
              <a:rPr lang="en-US" dirty="0"/>
              <a:t> </a:t>
            </a:r>
            <a:r>
              <a:rPr lang="en-US" dirty="0" err="1"/>
              <a:t>pendente</a:t>
            </a:r>
            <a:r>
              <a:rPr lang="en-US" dirty="0"/>
              <a:t> de </a:t>
            </a:r>
            <a:r>
              <a:rPr lang="en-US" dirty="0" err="1"/>
              <a:t>aceite</a:t>
            </a:r>
            <a:r>
              <a:rPr lang="en-US" dirty="0"/>
              <a:t> do Gestor de </a:t>
            </a:r>
            <a:r>
              <a:rPr lang="en-US" dirty="0" err="1"/>
              <a:t>Compras</a:t>
            </a:r>
            <a:endParaRPr lang="en-US" dirty="0"/>
          </a:p>
        </p:txBody>
      </p:sp>
      <p:sp>
        <p:nvSpPr>
          <p:cNvPr id="5" name="Espaço Reservado para Cabeçalho 4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19307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2514600" y="857250"/>
            <a:ext cx="4114800" cy="2314575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pt-BR" dirty="0"/>
          </a:p>
        </p:txBody>
      </p:sp>
      <p:sp>
        <p:nvSpPr>
          <p:cNvPr id="5" name="Espaço Reservado para Cabeçalho 4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7356395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2514600" y="857250"/>
            <a:ext cx="4114800" cy="2314575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pt-BR" dirty="0"/>
          </a:p>
        </p:txBody>
      </p:sp>
      <p:sp>
        <p:nvSpPr>
          <p:cNvPr id="5" name="Espaço Reservado para Cabeçalho 4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118068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2514600" y="857250"/>
            <a:ext cx="4114800" cy="2314575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pt-BR" dirty="0"/>
          </a:p>
        </p:txBody>
      </p:sp>
      <p:sp>
        <p:nvSpPr>
          <p:cNvPr id="5" name="Espaço Reservado para Cabeçalho 4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06260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5ACE6-63DD-2C4D-B6EB-57B15FFDE6EB}" type="datetime1">
              <a:rPr lang="pt-BR" smtClean="0"/>
              <a:t>25/07/2018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A6027-A399-824C-9959-ECC97981C25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962505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04FEA-0111-A54F-A89B-4027BE7A8E5F}" type="datetime1">
              <a:rPr lang="pt-BR" smtClean="0"/>
              <a:t>25/07/2018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A6027-A399-824C-9959-ECC97981C25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269153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B4863-2A63-3346-9500-E16263B3E5D1}" type="datetime1">
              <a:rPr lang="pt-BR" smtClean="0"/>
              <a:t>25/07/2018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A6027-A399-824C-9959-ECC97981C25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9268888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489A0-95DB-3B48-9593-7666857EEEE2}" type="datetime1">
              <a:rPr lang="pt-BR" smtClean="0"/>
              <a:t>25/07/2018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A6027-A399-824C-9959-ECC97981C25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66982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17FF3-1D5E-9A42-B7CB-B8A67C5DF093}" type="datetime1">
              <a:rPr lang="pt-BR" smtClean="0"/>
              <a:t>25/07/2018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A6027-A399-824C-9959-ECC97981C25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781448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A893A-DA61-044D-A5DB-FD8768DB8E4C}" type="datetime1">
              <a:rPr lang="pt-BR" smtClean="0"/>
              <a:t>25/07/2018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A6027-A399-824C-9959-ECC97981C25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75710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C576C-BB05-6348-9795-11E521794DF5}" type="datetime1">
              <a:rPr lang="pt-BR" smtClean="0"/>
              <a:t>25/07/2018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A6027-A399-824C-9959-ECC97981C25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378463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3B4E9-9E18-934A-BF79-489B9F021C90}" type="datetime1">
              <a:rPr lang="pt-BR" smtClean="0"/>
              <a:t>25/07/2018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A6027-A399-824C-9959-ECC97981C25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559946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B4863-2A63-3346-9500-E16263B3E5D1}" type="datetime1">
              <a:rPr lang="pt-BR" smtClean="0"/>
              <a:t>25/07/2018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A6027-A399-824C-9959-ECC97981C25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9358510"/>
      </p:ext>
    </p:extLst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CD3D2-BA4B-5243-B4C2-B53D1946D7D0}" type="datetime1">
              <a:rPr lang="pt-BR" smtClean="0"/>
              <a:t>25/07/2018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A6027-A399-824C-9959-ECC97981C25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203544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9A053-79B6-3C42-8B7B-3300D7445E9C}" type="datetime1">
              <a:rPr lang="pt-BR" smtClean="0"/>
              <a:t>25/07/2018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A6027-A399-824C-9959-ECC97981C25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258151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0B4863-2A63-3346-9500-E16263B3E5D1}" type="datetime1">
              <a:rPr lang="pt-BR" smtClean="0"/>
              <a:t>25/07/2018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3A6027-A399-824C-9959-ECC97981C25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9364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hdr="0" ftr="0" dt="0"/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app.uff.br/sia/compras/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mpras.uff.br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mpras.uff.br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>
            <a:extLst>
              <a:ext uri="{FF2B5EF4-FFF2-40B4-BE49-F238E27FC236}">
                <a16:creationId xmlns:a16="http://schemas.microsoft.com/office/drawing/2014/main" id="{C2CA0137-5E70-4447-901B-EB38D574200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32970" r="9092" b="7206"/>
          <a:stretch/>
        </p:blipFill>
        <p:spPr>
          <a:xfrm>
            <a:off x="4818888" y="11"/>
            <a:ext cx="7373112" cy="6857989"/>
          </a:xfrm>
          <a:prstGeom prst="rect">
            <a:avLst/>
          </a:prstGeom>
        </p:spPr>
      </p:pic>
      <p:sp>
        <p:nvSpPr>
          <p:cNvPr id="20" name="Freeform 8">
            <a:extLst>
              <a:ext uri="{FF2B5EF4-FFF2-40B4-BE49-F238E27FC236}">
                <a16:creationId xmlns:a16="http://schemas.microsoft.com/office/drawing/2014/main" id="{E3B8DB27-535E-459F-9321-7DCE7F1D1BC1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851" y="-479"/>
            <a:ext cx="9468701" cy="6858478"/>
          </a:xfrm>
          <a:custGeom>
            <a:avLst/>
            <a:gdLst>
              <a:gd name="connsiteX0" fmla="*/ 0 w 8078051"/>
              <a:gd name="connsiteY0" fmla="*/ 0 h 5829300"/>
              <a:gd name="connsiteX1" fmla="*/ 4453793 w 8078051"/>
              <a:gd name="connsiteY1" fmla="*/ 0 h 5829300"/>
              <a:gd name="connsiteX2" fmla="*/ 5363426 w 8078051"/>
              <a:gd name="connsiteY2" fmla="*/ 0 h 5829300"/>
              <a:gd name="connsiteX3" fmla="*/ 5368184 w 8078051"/>
              <a:gd name="connsiteY3" fmla="*/ 0 h 5829300"/>
              <a:gd name="connsiteX4" fmla="*/ 8078051 w 8078051"/>
              <a:gd name="connsiteY4" fmla="*/ 5829300 h 5829300"/>
              <a:gd name="connsiteX5" fmla="*/ 1743926 w 8078051"/>
              <a:gd name="connsiteY5" fmla="*/ 5829300 h 5829300"/>
              <a:gd name="connsiteX6" fmla="*/ 1744148 w 8078051"/>
              <a:gd name="connsiteY6" fmla="*/ 5828822 h 5829300"/>
              <a:gd name="connsiteX7" fmla="*/ 0 w 8078051"/>
              <a:gd name="connsiteY7" fmla="*/ 5828822 h 5829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078051" h="5829300">
                <a:moveTo>
                  <a:pt x="0" y="0"/>
                </a:moveTo>
                <a:lnTo>
                  <a:pt x="4453793" y="0"/>
                </a:lnTo>
                <a:lnTo>
                  <a:pt x="5363426" y="0"/>
                </a:lnTo>
                <a:lnTo>
                  <a:pt x="5368184" y="0"/>
                </a:lnTo>
                <a:lnTo>
                  <a:pt x="8078051" y="5829300"/>
                </a:lnTo>
                <a:lnTo>
                  <a:pt x="1743926" y="5829300"/>
                </a:lnTo>
                <a:lnTo>
                  <a:pt x="1744148" y="5828822"/>
                </a:lnTo>
                <a:lnTo>
                  <a:pt x="0" y="5828822"/>
                </a:lnTo>
                <a:close/>
              </a:path>
            </a:pathLst>
          </a:cu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1">
            <a:extLst>
              <a:ext uri="{FF2B5EF4-FFF2-40B4-BE49-F238E27FC236}">
                <a16:creationId xmlns:a16="http://schemas.microsoft.com/office/drawing/2014/main" id="{40046E51-A1EB-47B0-9511-94595A2D7E82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852" y="-479"/>
            <a:ext cx="8078052" cy="6858478"/>
          </a:xfrm>
          <a:custGeom>
            <a:avLst/>
            <a:gdLst>
              <a:gd name="connsiteX0" fmla="*/ 0 w 8078052"/>
              <a:gd name="connsiteY0" fmla="*/ 0 h 6858478"/>
              <a:gd name="connsiteX1" fmla="*/ 3829872 w 8078052"/>
              <a:gd name="connsiteY1" fmla="*/ 0 h 6858478"/>
              <a:gd name="connsiteX2" fmla="*/ 4896100 w 8078052"/>
              <a:gd name="connsiteY2" fmla="*/ 0 h 6858478"/>
              <a:gd name="connsiteX3" fmla="*/ 4901677 w 8078052"/>
              <a:gd name="connsiteY3" fmla="*/ 0 h 6858478"/>
              <a:gd name="connsiteX4" fmla="*/ 8078052 w 8078052"/>
              <a:gd name="connsiteY4" fmla="*/ 6858478 h 6858478"/>
              <a:gd name="connsiteX5" fmla="*/ 653497 w 8078052"/>
              <a:gd name="connsiteY5" fmla="*/ 6858478 h 6858478"/>
              <a:gd name="connsiteX6" fmla="*/ 653757 w 8078052"/>
              <a:gd name="connsiteY6" fmla="*/ 6857916 h 6858478"/>
              <a:gd name="connsiteX7" fmla="*/ 0 w 8078052"/>
              <a:gd name="connsiteY7" fmla="*/ 6857916 h 68584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078052" h="6858478">
                <a:moveTo>
                  <a:pt x="0" y="0"/>
                </a:moveTo>
                <a:lnTo>
                  <a:pt x="3829872" y="0"/>
                </a:lnTo>
                <a:lnTo>
                  <a:pt x="4896100" y="0"/>
                </a:lnTo>
                <a:lnTo>
                  <a:pt x="4901677" y="0"/>
                </a:lnTo>
                <a:lnTo>
                  <a:pt x="8078052" y="6858478"/>
                </a:lnTo>
                <a:lnTo>
                  <a:pt x="653497" y="6858478"/>
                </a:lnTo>
                <a:lnTo>
                  <a:pt x="653757" y="6857916"/>
                </a:lnTo>
                <a:lnTo>
                  <a:pt x="0" y="6857916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804671" y="4346993"/>
            <a:ext cx="4948428" cy="876971"/>
          </a:xfrm>
        </p:spPr>
        <p:txBody>
          <a:bodyPr anchor="t">
            <a:normAutofit fontScale="90000"/>
          </a:bodyPr>
          <a:lstStyle/>
          <a:p>
            <a:pPr algn="l"/>
            <a:r>
              <a:rPr lang="pt-BR" sz="5400" dirty="0">
                <a:solidFill>
                  <a:schemeClr val="bg1"/>
                </a:solidFill>
              </a:rPr>
              <a:t>Comitê Gestor de Suprimentos</a:t>
            </a:r>
            <a:br>
              <a:rPr lang="pt-BR" sz="5400" dirty="0">
                <a:solidFill>
                  <a:schemeClr val="bg1"/>
                </a:solidFill>
              </a:rPr>
            </a:br>
            <a:endParaRPr lang="pt-BR" sz="5400" dirty="0">
              <a:solidFill>
                <a:schemeClr val="bg1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804672" y="2153563"/>
            <a:ext cx="4732528" cy="1462124"/>
          </a:xfrm>
        </p:spPr>
        <p:txBody>
          <a:bodyPr anchor="b">
            <a:normAutofit/>
          </a:bodyPr>
          <a:lstStyle/>
          <a:p>
            <a:pPr algn="l"/>
            <a:r>
              <a:rPr lang="pt-BR" sz="1800" dirty="0">
                <a:solidFill>
                  <a:schemeClr val="bg1"/>
                </a:solidFill>
              </a:rPr>
              <a:t>Sistema Integrado de Administra</a:t>
            </a:r>
            <a:r>
              <a:rPr lang="en-US" sz="1800" dirty="0" err="1">
                <a:solidFill>
                  <a:schemeClr val="bg1"/>
                </a:solidFill>
              </a:rPr>
              <a:t>ção</a:t>
            </a:r>
            <a:r>
              <a:rPr lang="pt-BR" sz="1800" dirty="0">
                <a:solidFill>
                  <a:schemeClr val="bg1"/>
                </a:solidFill>
              </a:rPr>
              <a:t> de Compras</a:t>
            </a:r>
          </a:p>
          <a:p>
            <a:pPr algn="l"/>
            <a:endParaRPr lang="pt-BR" sz="1800" dirty="0">
              <a:solidFill>
                <a:schemeClr val="bg1"/>
              </a:solidFill>
            </a:endParaRPr>
          </a:p>
          <a:p>
            <a:pPr algn="l"/>
            <a:r>
              <a:rPr lang="pt-BR" sz="2600" dirty="0">
                <a:solidFill>
                  <a:schemeClr val="bg1"/>
                </a:solidFill>
                <a:hlinkClick r:id="rId4"/>
              </a:rPr>
              <a:t>https://app.uff.br/sia/compras/</a:t>
            </a:r>
            <a:endParaRPr lang="pt-BR" sz="2600" dirty="0">
              <a:solidFill>
                <a:schemeClr val="bg1"/>
              </a:solidFill>
            </a:endParaRPr>
          </a:p>
          <a:p>
            <a:pPr algn="l"/>
            <a:endParaRPr lang="pt-BR" sz="1600" dirty="0">
              <a:solidFill>
                <a:schemeClr val="bg1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>
          <a:xfrm>
            <a:off x="10896600" y="6356351"/>
            <a:ext cx="457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A3A6027-A399-824C-9959-ECC97981C257}" type="slidenum">
              <a:rPr lang="pt-BR">
                <a:solidFill>
                  <a:srgbClr val="FFFFFF"/>
                </a:solidFill>
              </a:rPr>
              <a:pPr>
                <a:spcAft>
                  <a:spcPts val="600"/>
                </a:spcAft>
              </a:pPr>
              <a:t>1</a:t>
            </a:fld>
            <a:endParaRPr lang="pt-B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95360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040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4">
            <a:extLst>
              <a:ext uri="{FF2B5EF4-FFF2-40B4-BE49-F238E27FC236}">
                <a16:creationId xmlns:a16="http://schemas.microsoft.com/office/drawing/2014/main" id="{6A87B9B6-96B0-4C54-A43B-5E866BD75D49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 13">
            <a:extLst>
              <a:ext uri="{FF2B5EF4-FFF2-40B4-BE49-F238E27FC236}">
                <a16:creationId xmlns:a16="http://schemas.microsoft.com/office/drawing/2014/main" id="{2A1214E9-1287-40BD-A2B1-92E4B1491F7E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1786754" cy="6858000"/>
          </a:xfrm>
          <a:custGeom>
            <a:avLst/>
            <a:gdLst>
              <a:gd name="connsiteX0" fmla="*/ 0 w 11786754"/>
              <a:gd name="connsiteY0" fmla="*/ 0 h 6858000"/>
              <a:gd name="connsiteX1" fmla="*/ 8610600 w 11786754"/>
              <a:gd name="connsiteY1" fmla="*/ 0 h 6858000"/>
              <a:gd name="connsiteX2" fmla="*/ 11786754 w 11786754"/>
              <a:gd name="connsiteY2" fmla="*/ 6858000 h 6858000"/>
              <a:gd name="connsiteX3" fmla="*/ 0 w 11786754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786754" h="6858000">
                <a:moveTo>
                  <a:pt x="0" y="0"/>
                </a:moveTo>
                <a:lnTo>
                  <a:pt x="8610600" y="0"/>
                </a:lnTo>
                <a:lnTo>
                  <a:pt x="11786754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 11">
            <a:extLst>
              <a:ext uri="{FF2B5EF4-FFF2-40B4-BE49-F238E27FC236}">
                <a16:creationId xmlns:a16="http://schemas.microsoft.com/office/drawing/2014/main" id="{1E733794-386B-4021-8DFF-E99AFB32DC8C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581400" cy="6858000"/>
          </a:xfrm>
          <a:custGeom>
            <a:avLst/>
            <a:gdLst>
              <a:gd name="connsiteX0" fmla="*/ 0 w 3581400"/>
              <a:gd name="connsiteY0" fmla="*/ 0 h 6858000"/>
              <a:gd name="connsiteX1" fmla="*/ 405246 w 3581400"/>
              <a:gd name="connsiteY1" fmla="*/ 0 h 6858000"/>
              <a:gd name="connsiteX2" fmla="*/ 3581400 w 3581400"/>
              <a:gd name="connsiteY2" fmla="*/ 6858000 h 6858000"/>
              <a:gd name="connsiteX3" fmla="*/ 0 w 358140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81400" h="6858000">
                <a:moveTo>
                  <a:pt x="0" y="0"/>
                </a:moveTo>
                <a:lnTo>
                  <a:pt x="405246" y="0"/>
                </a:lnTo>
                <a:lnTo>
                  <a:pt x="35814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3002" y="365125"/>
            <a:ext cx="10520702" cy="1325563"/>
          </a:xfrm>
        </p:spPr>
        <p:txBody>
          <a:bodyPr>
            <a:normAutofit/>
          </a:bodyPr>
          <a:lstStyle/>
          <a:p>
            <a:r>
              <a:rPr lang="pt-BR" dirty="0"/>
              <a:t>Avaliação </a:t>
            </a:r>
            <a:r>
              <a:rPr lang="pt-BR" dirty="0" err="1"/>
              <a:t>SIACompras</a:t>
            </a:r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788F16B-BC8E-F64A-A87B-F53F4411A0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pt-BR" sz="900" dirty="0">
                <a:solidFill>
                  <a:schemeClr val="tx1">
                    <a:alpha val="80000"/>
                  </a:schemeClr>
                </a:solidFill>
              </a:rPr>
              <a:t>Comitê Gestor de Suprimentos</a:t>
            </a:r>
            <a:br>
              <a:rPr lang="pt-BR" sz="900" dirty="0">
                <a:solidFill>
                  <a:schemeClr val="tx1">
                    <a:alpha val="80000"/>
                  </a:schemeClr>
                </a:solidFill>
              </a:rPr>
            </a:br>
            <a:r>
              <a:rPr lang="pt-BR" sz="900" dirty="0">
                <a:solidFill>
                  <a:schemeClr val="tx1">
                    <a:alpha val="80000"/>
                  </a:schemeClr>
                </a:solidFill>
              </a:rPr>
              <a:t>Universidade Federal Fluminense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D4FF607-E9FC-9742-BCAE-439C20A1FC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Será disponibilizado link para o formulário no Portal de Compras (</a:t>
            </a:r>
            <a:r>
              <a:rPr lang="pt-BR" dirty="0">
                <a:hlinkClick r:id="rId3"/>
              </a:rPr>
              <a:t>www.compras.uff.br</a:t>
            </a:r>
            <a:r>
              <a:rPr lang="pt-BR" dirty="0"/>
              <a:t>)</a:t>
            </a:r>
          </a:p>
          <a:p>
            <a:endParaRPr lang="pt-BR" dirty="0"/>
          </a:p>
          <a:p>
            <a:r>
              <a:rPr lang="pt-PT" dirty="0"/>
              <a:t>O SIACompras está em constante melhoria para melhor se adaptar à realidade de compras governamentais. Com isto, pedimos, além da compreensão, o feedback de todos para que possamos proporcionar um sistema cada vez mais agradável no quesito usabilidade, eficiência e transparência nas suas ações.</a:t>
            </a:r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1339541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040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4">
            <a:extLst>
              <a:ext uri="{FF2B5EF4-FFF2-40B4-BE49-F238E27FC236}">
                <a16:creationId xmlns:a16="http://schemas.microsoft.com/office/drawing/2014/main" id="{6A87B9B6-96B0-4C54-A43B-5E866BD75D49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 13">
            <a:extLst>
              <a:ext uri="{FF2B5EF4-FFF2-40B4-BE49-F238E27FC236}">
                <a16:creationId xmlns:a16="http://schemas.microsoft.com/office/drawing/2014/main" id="{2A1214E9-1287-40BD-A2B1-92E4B1491F7E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1786754" cy="6858000"/>
          </a:xfrm>
          <a:custGeom>
            <a:avLst/>
            <a:gdLst>
              <a:gd name="connsiteX0" fmla="*/ 0 w 11786754"/>
              <a:gd name="connsiteY0" fmla="*/ 0 h 6858000"/>
              <a:gd name="connsiteX1" fmla="*/ 8610600 w 11786754"/>
              <a:gd name="connsiteY1" fmla="*/ 0 h 6858000"/>
              <a:gd name="connsiteX2" fmla="*/ 11786754 w 11786754"/>
              <a:gd name="connsiteY2" fmla="*/ 6858000 h 6858000"/>
              <a:gd name="connsiteX3" fmla="*/ 0 w 11786754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786754" h="6858000">
                <a:moveTo>
                  <a:pt x="0" y="0"/>
                </a:moveTo>
                <a:lnTo>
                  <a:pt x="8610600" y="0"/>
                </a:lnTo>
                <a:lnTo>
                  <a:pt x="11786754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 11">
            <a:extLst>
              <a:ext uri="{FF2B5EF4-FFF2-40B4-BE49-F238E27FC236}">
                <a16:creationId xmlns:a16="http://schemas.microsoft.com/office/drawing/2014/main" id="{1E733794-386B-4021-8DFF-E99AFB32DC8C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581400" cy="6858000"/>
          </a:xfrm>
          <a:custGeom>
            <a:avLst/>
            <a:gdLst>
              <a:gd name="connsiteX0" fmla="*/ 0 w 3581400"/>
              <a:gd name="connsiteY0" fmla="*/ 0 h 6858000"/>
              <a:gd name="connsiteX1" fmla="*/ 405246 w 3581400"/>
              <a:gd name="connsiteY1" fmla="*/ 0 h 6858000"/>
              <a:gd name="connsiteX2" fmla="*/ 3581400 w 3581400"/>
              <a:gd name="connsiteY2" fmla="*/ 6858000 h 6858000"/>
              <a:gd name="connsiteX3" fmla="*/ 0 w 358140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81400" h="6858000">
                <a:moveTo>
                  <a:pt x="0" y="0"/>
                </a:moveTo>
                <a:lnTo>
                  <a:pt x="405246" y="0"/>
                </a:lnTo>
                <a:lnTo>
                  <a:pt x="35814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3002" y="365125"/>
            <a:ext cx="10520702" cy="1325563"/>
          </a:xfrm>
        </p:spPr>
        <p:txBody>
          <a:bodyPr>
            <a:normAutofit/>
          </a:bodyPr>
          <a:lstStyle/>
          <a:p>
            <a:r>
              <a:rPr lang="pt-BR" dirty="0"/>
              <a:t>Manutenção de Ar condicionado</a:t>
            </a:r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788F16B-BC8E-F64A-A87B-F53F4411A0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pt-BR" sz="900">
                <a:solidFill>
                  <a:schemeClr val="tx1">
                    <a:alpha val="80000"/>
                  </a:schemeClr>
                </a:solidFill>
              </a:rPr>
              <a:t>Comitê Gestor de Suprimentos</a:t>
            </a:r>
            <a:br>
              <a:rPr lang="pt-BR" sz="900">
                <a:solidFill>
                  <a:schemeClr val="tx1">
                    <a:alpha val="80000"/>
                  </a:schemeClr>
                </a:solidFill>
              </a:rPr>
            </a:br>
            <a:r>
              <a:rPr lang="pt-BR" sz="900">
                <a:solidFill>
                  <a:schemeClr val="tx1">
                    <a:alpha val="80000"/>
                  </a:schemeClr>
                </a:solidFill>
              </a:rPr>
              <a:t>Universidade Federal Fluminense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D4FF607-E9FC-9742-BCAE-439C20A1FC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  <a:p>
            <a:r>
              <a:rPr lang="pt-BR" dirty="0"/>
              <a:t>Contratos em via de finalização</a:t>
            </a:r>
          </a:p>
          <a:p>
            <a:pPr lvl="1"/>
            <a:r>
              <a:rPr lang="pt-BR" dirty="0"/>
              <a:t>Polos Niterói, Volta Redonda, Rio das Ostras, Nova Friburgo, Campos dos Goytacazes: </a:t>
            </a:r>
            <a:r>
              <a:rPr lang="pt-PT" dirty="0"/>
              <a:t>EPODONTO COMERCIO E SERVICOS LTDA</a:t>
            </a:r>
            <a:endParaRPr lang="pt-BR" dirty="0"/>
          </a:p>
          <a:p>
            <a:pPr lvl="1"/>
            <a:r>
              <a:rPr lang="pt-BR" dirty="0"/>
              <a:t>Polo Angra dos Reis, Santo Antônio de Pádua: </a:t>
            </a:r>
            <a:r>
              <a:rPr lang="pt-PT" dirty="0"/>
              <a:t>AREMAR COMERCIO E SERVICOS EIRELI</a:t>
            </a:r>
          </a:p>
          <a:p>
            <a:pPr lvl="1"/>
            <a:endParaRPr lang="pt-BR" dirty="0"/>
          </a:p>
          <a:p>
            <a:pPr lvl="1"/>
            <a:r>
              <a:rPr lang="pt-BR" dirty="0"/>
              <a:t>Pedidos deverão ser feitos diretamente à SAEN, através do </a:t>
            </a:r>
            <a:r>
              <a:rPr lang="pt-BR" dirty="0" err="1"/>
              <a:t>email</a:t>
            </a:r>
            <a:r>
              <a:rPr lang="pt-BR" dirty="0"/>
              <a:t> cma.saen@id.uff.br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12032274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040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4">
            <a:extLst>
              <a:ext uri="{FF2B5EF4-FFF2-40B4-BE49-F238E27FC236}">
                <a16:creationId xmlns:a16="http://schemas.microsoft.com/office/drawing/2014/main" id="{6A87B9B6-96B0-4C54-A43B-5E866BD75D49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 13">
            <a:extLst>
              <a:ext uri="{FF2B5EF4-FFF2-40B4-BE49-F238E27FC236}">
                <a16:creationId xmlns:a16="http://schemas.microsoft.com/office/drawing/2014/main" id="{2A1214E9-1287-40BD-A2B1-92E4B1491F7E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1786754" cy="6858000"/>
          </a:xfrm>
          <a:custGeom>
            <a:avLst/>
            <a:gdLst>
              <a:gd name="connsiteX0" fmla="*/ 0 w 11786754"/>
              <a:gd name="connsiteY0" fmla="*/ 0 h 6858000"/>
              <a:gd name="connsiteX1" fmla="*/ 8610600 w 11786754"/>
              <a:gd name="connsiteY1" fmla="*/ 0 h 6858000"/>
              <a:gd name="connsiteX2" fmla="*/ 11786754 w 11786754"/>
              <a:gd name="connsiteY2" fmla="*/ 6858000 h 6858000"/>
              <a:gd name="connsiteX3" fmla="*/ 0 w 11786754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786754" h="6858000">
                <a:moveTo>
                  <a:pt x="0" y="0"/>
                </a:moveTo>
                <a:lnTo>
                  <a:pt x="8610600" y="0"/>
                </a:lnTo>
                <a:lnTo>
                  <a:pt x="11786754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 11">
            <a:extLst>
              <a:ext uri="{FF2B5EF4-FFF2-40B4-BE49-F238E27FC236}">
                <a16:creationId xmlns:a16="http://schemas.microsoft.com/office/drawing/2014/main" id="{1E733794-386B-4021-8DFF-E99AFB32DC8C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581400" cy="6858000"/>
          </a:xfrm>
          <a:custGeom>
            <a:avLst/>
            <a:gdLst>
              <a:gd name="connsiteX0" fmla="*/ 0 w 3581400"/>
              <a:gd name="connsiteY0" fmla="*/ 0 h 6858000"/>
              <a:gd name="connsiteX1" fmla="*/ 405246 w 3581400"/>
              <a:gd name="connsiteY1" fmla="*/ 0 h 6858000"/>
              <a:gd name="connsiteX2" fmla="*/ 3581400 w 3581400"/>
              <a:gd name="connsiteY2" fmla="*/ 6858000 h 6858000"/>
              <a:gd name="connsiteX3" fmla="*/ 0 w 358140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81400" h="6858000">
                <a:moveTo>
                  <a:pt x="0" y="0"/>
                </a:moveTo>
                <a:lnTo>
                  <a:pt x="405246" y="0"/>
                </a:lnTo>
                <a:lnTo>
                  <a:pt x="35814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3002" y="365125"/>
            <a:ext cx="10520702" cy="1325563"/>
          </a:xfrm>
        </p:spPr>
        <p:txBody>
          <a:bodyPr>
            <a:normAutofit/>
          </a:bodyPr>
          <a:lstStyle/>
          <a:p>
            <a:r>
              <a:rPr lang="pt-BR" dirty="0"/>
              <a:t>Manutenção de equipamentos</a:t>
            </a:r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788F16B-BC8E-F64A-A87B-F53F4411A0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pt-BR" sz="900">
                <a:solidFill>
                  <a:schemeClr val="tx1">
                    <a:alpha val="80000"/>
                  </a:schemeClr>
                </a:solidFill>
              </a:rPr>
              <a:t>Comitê Gestor de Suprimentos</a:t>
            </a:r>
            <a:br>
              <a:rPr lang="pt-BR" sz="900">
                <a:solidFill>
                  <a:schemeClr val="tx1">
                    <a:alpha val="80000"/>
                  </a:schemeClr>
                </a:solidFill>
              </a:rPr>
            </a:br>
            <a:r>
              <a:rPr lang="pt-BR" sz="900">
                <a:solidFill>
                  <a:schemeClr val="tx1">
                    <a:alpha val="80000"/>
                  </a:schemeClr>
                </a:solidFill>
              </a:rPr>
              <a:t>Universidade Federal Fluminense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D4FF607-E9FC-9742-BCAE-439C20A1FC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Equipamentos de laboratório (odontológico, hospitalar e outros)</a:t>
            </a:r>
          </a:p>
          <a:p>
            <a:r>
              <a:rPr lang="pt-BR" dirty="0"/>
              <a:t>Impressoras</a:t>
            </a:r>
          </a:p>
          <a:p>
            <a:r>
              <a:rPr lang="pt-BR" dirty="0"/>
              <a:t>Projetores</a:t>
            </a:r>
          </a:p>
          <a:p>
            <a:endParaRPr lang="pt-BR" dirty="0"/>
          </a:p>
          <a:p>
            <a:r>
              <a:rPr lang="pt-BR" dirty="0"/>
              <a:t>Planilha de levantamento disponibilizada no Portal de Compras deve ser encaminhada para joaomoraes@id.uff.br</a:t>
            </a:r>
          </a:p>
        </p:txBody>
      </p:sp>
    </p:spTree>
    <p:extLst>
      <p:ext uri="{BB962C8B-B14F-4D97-AF65-F5344CB8AC3E}">
        <p14:creationId xmlns:p14="http://schemas.microsoft.com/office/powerpoint/2010/main" val="99592719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040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4">
            <a:extLst>
              <a:ext uri="{FF2B5EF4-FFF2-40B4-BE49-F238E27FC236}">
                <a16:creationId xmlns:a16="http://schemas.microsoft.com/office/drawing/2014/main" id="{6A87B9B6-96B0-4C54-A43B-5E866BD75D49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 13">
            <a:extLst>
              <a:ext uri="{FF2B5EF4-FFF2-40B4-BE49-F238E27FC236}">
                <a16:creationId xmlns:a16="http://schemas.microsoft.com/office/drawing/2014/main" id="{2A1214E9-1287-40BD-A2B1-92E4B1491F7E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1786754" cy="6858000"/>
          </a:xfrm>
          <a:custGeom>
            <a:avLst/>
            <a:gdLst>
              <a:gd name="connsiteX0" fmla="*/ 0 w 11786754"/>
              <a:gd name="connsiteY0" fmla="*/ 0 h 6858000"/>
              <a:gd name="connsiteX1" fmla="*/ 8610600 w 11786754"/>
              <a:gd name="connsiteY1" fmla="*/ 0 h 6858000"/>
              <a:gd name="connsiteX2" fmla="*/ 11786754 w 11786754"/>
              <a:gd name="connsiteY2" fmla="*/ 6858000 h 6858000"/>
              <a:gd name="connsiteX3" fmla="*/ 0 w 11786754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786754" h="6858000">
                <a:moveTo>
                  <a:pt x="0" y="0"/>
                </a:moveTo>
                <a:lnTo>
                  <a:pt x="8610600" y="0"/>
                </a:lnTo>
                <a:lnTo>
                  <a:pt x="11786754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 11">
            <a:extLst>
              <a:ext uri="{FF2B5EF4-FFF2-40B4-BE49-F238E27FC236}">
                <a16:creationId xmlns:a16="http://schemas.microsoft.com/office/drawing/2014/main" id="{1E733794-386B-4021-8DFF-E99AFB32DC8C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581400" cy="6858000"/>
          </a:xfrm>
          <a:custGeom>
            <a:avLst/>
            <a:gdLst>
              <a:gd name="connsiteX0" fmla="*/ 0 w 3581400"/>
              <a:gd name="connsiteY0" fmla="*/ 0 h 6858000"/>
              <a:gd name="connsiteX1" fmla="*/ 405246 w 3581400"/>
              <a:gd name="connsiteY1" fmla="*/ 0 h 6858000"/>
              <a:gd name="connsiteX2" fmla="*/ 3581400 w 3581400"/>
              <a:gd name="connsiteY2" fmla="*/ 6858000 h 6858000"/>
              <a:gd name="connsiteX3" fmla="*/ 0 w 358140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81400" h="6858000">
                <a:moveTo>
                  <a:pt x="0" y="0"/>
                </a:moveTo>
                <a:lnTo>
                  <a:pt x="405246" y="0"/>
                </a:lnTo>
                <a:lnTo>
                  <a:pt x="35814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3002" y="365125"/>
            <a:ext cx="10520702" cy="1325563"/>
          </a:xfrm>
        </p:spPr>
        <p:txBody>
          <a:bodyPr>
            <a:normAutofit/>
          </a:bodyPr>
          <a:lstStyle/>
          <a:p>
            <a:r>
              <a:rPr lang="pt-BR" dirty="0"/>
              <a:t>Ciclo anual de compras</a:t>
            </a:r>
          </a:p>
        </p:txBody>
      </p:sp>
      <p:graphicFrame>
        <p:nvGraphicFramePr>
          <p:cNvPr id="20" name="Espaço Reservado para Conteúdo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2736421"/>
              </p:ext>
            </p:extLst>
          </p:nvPr>
        </p:nvGraphicFramePr>
        <p:xfrm>
          <a:off x="838200" y="2022475"/>
          <a:ext cx="10515600" cy="41544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788F16B-BC8E-F64A-A87B-F53F4411A0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pt-BR" sz="900">
                <a:solidFill>
                  <a:schemeClr val="tx1">
                    <a:alpha val="80000"/>
                  </a:schemeClr>
                </a:solidFill>
              </a:rPr>
              <a:t>Comitê Gestor de Suprimentos</a:t>
            </a:r>
            <a:br>
              <a:rPr lang="pt-BR" sz="900">
                <a:solidFill>
                  <a:schemeClr val="tx1">
                    <a:alpha val="80000"/>
                  </a:schemeClr>
                </a:solidFill>
              </a:rPr>
            </a:br>
            <a:r>
              <a:rPr lang="pt-BR" sz="900">
                <a:solidFill>
                  <a:schemeClr val="tx1">
                    <a:alpha val="80000"/>
                  </a:schemeClr>
                </a:solidFill>
              </a:rPr>
              <a:t>Universidade Federal Fluminense</a:t>
            </a:r>
          </a:p>
        </p:txBody>
      </p:sp>
    </p:spTree>
    <p:extLst>
      <p:ext uri="{BB962C8B-B14F-4D97-AF65-F5344CB8AC3E}">
        <p14:creationId xmlns:p14="http://schemas.microsoft.com/office/powerpoint/2010/main" val="381986605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040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33">
            <a:extLst>
              <a:ext uri="{FF2B5EF4-FFF2-40B4-BE49-F238E27FC236}">
                <a16:creationId xmlns:a16="http://schemas.microsoft.com/office/drawing/2014/main" id="{6A87B9B6-96B0-4C54-A43B-5E866BD75D49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Freeform 13">
            <a:extLst>
              <a:ext uri="{FF2B5EF4-FFF2-40B4-BE49-F238E27FC236}">
                <a16:creationId xmlns:a16="http://schemas.microsoft.com/office/drawing/2014/main" id="{2A1214E9-1287-40BD-A2B1-92E4B1491F7E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1786754" cy="6858000"/>
          </a:xfrm>
          <a:custGeom>
            <a:avLst/>
            <a:gdLst>
              <a:gd name="connsiteX0" fmla="*/ 0 w 11786754"/>
              <a:gd name="connsiteY0" fmla="*/ 0 h 6858000"/>
              <a:gd name="connsiteX1" fmla="*/ 8610600 w 11786754"/>
              <a:gd name="connsiteY1" fmla="*/ 0 h 6858000"/>
              <a:gd name="connsiteX2" fmla="*/ 11786754 w 11786754"/>
              <a:gd name="connsiteY2" fmla="*/ 6858000 h 6858000"/>
              <a:gd name="connsiteX3" fmla="*/ 0 w 11786754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786754" h="6858000">
                <a:moveTo>
                  <a:pt x="0" y="0"/>
                </a:moveTo>
                <a:lnTo>
                  <a:pt x="8610600" y="0"/>
                </a:lnTo>
                <a:lnTo>
                  <a:pt x="11786754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Freeform 11">
            <a:extLst>
              <a:ext uri="{FF2B5EF4-FFF2-40B4-BE49-F238E27FC236}">
                <a16:creationId xmlns:a16="http://schemas.microsoft.com/office/drawing/2014/main" id="{1E733794-386B-4021-8DFF-E99AFB32DC8C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581400" cy="6858000"/>
          </a:xfrm>
          <a:custGeom>
            <a:avLst/>
            <a:gdLst>
              <a:gd name="connsiteX0" fmla="*/ 0 w 3581400"/>
              <a:gd name="connsiteY0" fmla="*/ 0 h 6858000"/>
              <a:gd name="connsiteX1" fmla="*/ 405246 w 3581400"/>
              <a:gd name="connsiteY1" fmla="*/ 0 h 6858000"/>
              <a:gd name="connsiteX2" fmla="*/ 3581400 w 3581400"/>
              <a:gd name="connsiteY2" fmla="*/ 6858000 h 6858000"/>
              <a:gd name="connsiteX3" fmla="*/ 0 w 358140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81400" h="6858000">
                <a:moveTo>
                  <a:pt x="0" y="0"/>
                </a:moveTo>
                <a:lnTo>
                  <a:pt x="405246" y="0"/>
                </a:lnTo>
                <a:lnTo>
                  <a:pt x="35814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3002" y="365125"/>
            <a:ext cx="10520702" cy="1325563"/>
          </a:xfrm>
        </p:spPr>
        <p:txBody>
          <a:bodyPr>
            <a:normAutofit/>
          </a:bodyPr>
          <a:lstStyle/>
          <a:p>
            <a:r>
              <a:rPr lang="pt-BR" dirty="0" err="1"/>
              <a:t>Cat</a:t>
            </a:r>
            <a:r>
              <a:rPr lang="en-US" dirty="0" err="1"/>
              <a:t>álogo</a:t>
            </a:r>
            <a:r>
              <a:rPr lang="en-US" dirty="0"/>
              <a:t> de </a:t>
            </a:r>
            <a:r>
              <a:rPr lang="en-US" dirty="0" err="1"/>
              <a:t>materiais</a:t>
            </a:r>
            <a:endParaRPr lang="pt-BR" dirty="0"/>
          </a:p>
        </p:txBody>
      </p:sp>
      <p:graphicFrame>
        <p:nvGraphicFramePr>
          <p:cNvPr id="20" name="Espaço Reservado para Conteúdo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99667961"/>
              </p:ext>
            </p:extLst>
          </p:nvPr>
        </p:nvGraphicFramePr>
        <p:xfrm>
          <a:off x="838200" y="2022475"/>
          <a:ext cx="10515600" cy="41544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788F16B-BC8E-F64A-A87B-F53F4411A0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pt-BR" sz="900">
                <a:solidFill>
                  <a:schemeClr val="tx1">
                    <a:alpha val="80000"/>
                  </a:schemeClr>
                </a:solidFill>
              </a:rPr>
              <a:t>Comitê Gestor de Suprimentos</a:t>
            </a:r>
            <a:br>
              <a:rPr lang="pt-BR" sz="900">
                <a:solidFill>
                  <a:schemeClr val="tx1">
                    <a:alpha val="80000"/>
                  </a:schemeClr>
                </a:solidFill>
              </a:rPr>
            </a:br>
            <a:r>
              <a:rPr lang="pt-BR" sz="900">
                <a:solidFill>
                  <a:schemeClr val="tx1">
                    <a:alpha val="80000"/>
                  </a:schemeClr>
                </a:solidFill>
              </a:rPr>
              <a:t>Universidade Federal Fluminense</a:t>
            </a:r>
          </a:p>
        </p:txBody>
      </p:sp>
    </p:spTree>
    <p:extLst>
      <p:ext uri="{BB962C8B-B14F-4D97-AF65-F5344CB8AC3E}">
        <p14:creationId xmlns:p14="http://schemas.microsoft.com/office/powerpoint/2010/main" val="396786677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040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4">
            <a:extLst>
              <a:ext uri="{FF2B5EF4-FFF2-40B4-BE49-F238E27FC236}">
                <a16:creationId xmlns:a16="http://schemas.microsoft.com/office/drawing/2014/main" id="{6A87B9B6-96B0-4C54-A43B-5E866BD75D49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 13">
            <a:extLst>
              <a:ext uri="{FF2B5EF4-FFF2-40B4-BE49-F238E27FC236}">
                <a16:creationId xmlns:a16="http://schemas.microsoft.com/office/drawing/2014/main" id="{2A1214E9-1287-40BD-A2B1-92E4B1491F7E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1786754" cy="6858000"/>
          </a:xfrm>
          <a:custGeom>
            <a:avLst/>
            <a:gdLst>
              <a:gd name="connsiteX0" fmla="*/ 0 w 11786754"/>
              <a:gd name="connsiteY0" fmla="*/ 0 h 6858000"/>
              <a:gd name="connsiteX1" fmla="*/ 8610600 w 11786754"/>
              <a:gd name="connsiteY1" fmla="*/ 0 h 6858000"/>
              <a:gd name="connsiteX2" fmla="*/ 11786754 w 11786754"/>
              <a:gd name="connsiteY2" fmla="*/ 6858000 h 6858000"/>
              <a:gd name="connsiteX3" fmla="*/ 0 w 11786754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786754" h="6858000">
                <a:moveTo>
                  <a:pt x="0" y="0"/>
                </a:moveTo>
                <a:lnTo>
                  <a:pt x="8610600" y="0"/>
                </a:lnTo>
                <a:lnTo>
                  <a:pt x="11786754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 11">
            <a:extLst>
              <a:ext uri="{FF2B5EF4-FFF2-40B4-BE49-F238E27FC236}">
                <a16:creationId xmlns:a16="http://schemas.microsoft.com/office/drawing/2014/main" id="{1E733794-386B-4021-8DFF-E99AFB32DC8C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581400" cy="6858000"/>
          </a:xfrm>
          <a:custGeom>
            <a:avLst/>
            <a:gdLst>
              <a:gd name="connsiteX0" fmla="*/ 0 w 3581400"/>
              <a:gd name="connsiteY0" fmla="*/ 0 h 6858000"/>
              <a:gd name="connsiteX1" fmla="*/ 405246 w 3581400"/>
              <a:gd name="connsiteY1" fmla="*/ 0 h 6858000"/>
              <a:gd name="connsiteX2" fmla="*/ 3581400 w 3581400"/>
              <a:gd name="connsiteY2" fmla="*/ 6858000 h 6858000"/>
              <a:gd name="connsiteX3" fmla="*/ 0 w 358140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81400" h="6858000">
                <a:moveTo>
                  <a:pt x="0" y="0"/>
                </a:moveTo>
                <a:lnTo>
                  <a:pt x="405246" y="0"/>
                </a:lnTo>
                <a:lnTo>
                  <a:pt x="35814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3002" y="365125"/>
            <a:ext cx="10520702" cy="1325563"/>
          </a:xfrm>
        </p:spPr>
        <p:txBody>
          <a:bodyPr>
            <a:normAutofit/>
          </a:bodyPr>
          <a:lstStyle/>
          <a:p>
            <a:r>
              <a:rPr lang="pt-BR" dirty="0"/>
              <a:t>Pedidos planejados</a:t>
            </a:r>
          </a:p>
        </p:txBody>
      </p:sp>
      <p:graphicFrame>
        <p:nvGraphicFramePr>
          <p:cNvPr id="20" name="Espaço Reservado para Conteúdo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03403859"/>
              </p:ext>
            </p:extLst>
          </p:nvPr>
        </p:nvGraphicFramePr>
        <p:xfrm>
          <a:off x="838200" y="1485900"/>
          <a:ext cx="10515600" cy="46910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788F16B-BC8E-F64A-A87B-F53F4411A0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pt-BR" sz="900">
                <a:solidFill>
                  <a:schemeClr val="tx1">
                    <a:alpha val="80000"/>
                  </a:schemeClr>
                </a:solidFill>
              </a:rPr>
              <a:t>Comitê Gestor de Suprimentos</a:t>
            </a:r>
            <a:br>
              <a:rPr lang="pt-BR" sz="900">
                <a:solidFill>
                  <a:schemeClr val="tx1">
                    <a:alpha val="80000"/>
                  </a:schemeClr>
                </a:solidFill>
              </a:rPr>
            </a:br>
            <a:r>
              <a:rPr lang="pt-BR" sz="900">
                <a:solidFill>
                  <a:schemeClr val="tx1">
                    <a:alpha val="80000"/>
                  </a:schemeClr>
                </a:solidFill>
              </a:rPr>
              <a:t>Universidade Federal Fluminense</a:t>
            </a:r>
          </a:p>
        </p:txBody>
      </p:sp>
    </p:spTree>
    <p:extLst>
      <p:ext uri="{BB962C8B-B14F-4D97-AF65-F5344CB8AC3E}">
        <p14:creationId xmlns:p14="http://schemas.microsoft.com/office/powerpoint/2010/main" val="155522101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040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4">
            <a:extLst>
              <a:ext uri="{FF2B5EF4-FFF2-40B4-BE49-F238E27FC236}">
                <a16:creationId xmlns:a16="http://schemas.microsoft.com/office/drawing/2014/main" id="{6A87B9B6-96B0-4C54-A43B-5E866BD75D49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 13">
            <a:extLst>
              <a:ext uri="{FF2B5EF4-FFF2-40B4-BE49-F238E27FC236}">
                <a16:creationId xmlns:a16="http://schemas.microsoft.com/office/drawing/2014/main" id="{2A1214E9-1287-40BD-A2B1-92E4B1491F7E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1786754" cy="6858000"/>
          </a:xfrm>
          <a:custGeom>
            <a:avLst/>
            <a:gdLst>
              <a:gd name="connsiteX0" fmla="*/ 0 w 11786754"/>
              <a:gd name="connsiteY0" fmla="*/ 0 h 6858000"/>
              <a:gd name="connsiteX1" fmla="*/ 8610600 w 11786754"/>
              <a:gd name="connsiteY1" fmla="*/ 0 h 6858000"/>
              <a:gd name="connsiteX2" fmla="*/ 11786754 w 11786754"/>
              <a:gd name="connsiteY2" fmla="*/ 6858000 h 6858000"/>
              <a:gd name="connsiteX3" fmla="*/ 0 w 11786754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786754" h="6858000">
                <a:moveTo>
                  <a:pt x="0" y="0"/>
                </a:moveTo>
                <a:lnTo>
                  <a:pt x="8610600" y="0"/>
                </a:lnTo>
                <a:lnTo>
                  <a:pt x="11786754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 11">
            <a:extLst>
              <a:ext uri="{FF2B5EF4-FFF2-40B4-BE49-F238E27FC236}">
                <a16:creationId xmlns:a16="http://schemas.microsoft.com/office/drawing/2014/main" id="{1E733794-386B-4021-8DFF-E99AFB32DC8C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581400" cy="6858000"/>
          </a:xfrm>
          <a:custGeom>
            <a:avLst/>
            <a:gdLst>
              <a:gd name="connsiteX0" fmla="*/ 0 w 3581400"/>
              <a:gd name="connsiteY0" fmla="*/ 0 h 6858000"/>
              <a:gd name="connsiteX1" fmla="*/ 405246 w 3581400"/>
              <a:gd name="connsiteY1" fmla="*/ 0 h 6858000"/>
              <a:gd name="connsiteX2" fmla="*/ 3581400 w 3581400"/>
              <a:gd name="connsiteY2" fmla="*/ 6858000 h 6858000"/>
              <a:gd name="connsiteX3" fmla="*/ 0 w 358140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81400" h="6858000">
                <a:moveTo>
                  <a:pt x="0" y="0"/>
                </a:moveTo>
                <a:lnTo>
                  <a:pt x="405246" y="0"/>
                </a:lnTo>
                <a:lnTo>
                  <a:pt x="35814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3002" y="365125"/>
            <a:ext cx="10520702" cy="1325563"/>
          </a:xfrm>
        </p:spPr>
        <p:txBody>
          <a:bodyPr>
            <a:normAutofit/>
          </a:bodyPr>
          <a:lstStyle/>
          <a:p>
            <a:r>
              <a:rPr lang="en-US" dirty="0" err="1"/>
              <a:t>Pedidos</a:t>
            </a:r>
            <a:r>
              <a:rPr lang="en-US" dirty="0"/>
              <a:t> </a:t>
            </a:r>
            <a:r>
              <a:rPr lang="en-US" dirty="0" err="1"/>
              <a:t>não</a:t>
            </a:r>
            <a:r>
              <a:rPr lang="en-US" dirty="0"/>
              <a:t> </a:t>
            </a:r>
            <a:r>
              <a:rPr lang="en-US" dirty="0" err="1"/>
              <a:t>planejados</a:t>
            </a:r>
            <a:r>
              <a:rPr lang="en-US" dirty="0"/>
              <a:t> (</a:t>
            </a:r>
            <a:r>
              <a:rPr lang="en-US" dirty="0" err="1"/>
              <a:t>extraordinários</a:t>
            </a:r>
            <a:r>
              <a:rPr lang="en-US" dirty="0"/>
              <a:t>)</a:t>
            </a:r>
            <a:endParaRPr lang="pt-BR" dirty="0"/>
          </a:p>
        </p:txBody>
      </p:sp>
      <p:graphicFrame>
        <p:nvGraphicFramePr>
          <p:cNvPr id="20" name="Espaço Reservado para Conteúdo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39974555"/>
              </p:ext>
            </p:extLst>
          </p:nvPr>
        </p:nvGraphicFramePr>
        <p:xfrm>
          <a:off x="838200" y="1557338"/>
          <a:ext cx="10515600" cy="4619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788F16B-BC8E-F64A-A87B-F53F4411A0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pt-BR" sz="900">
                <a:solidFill>
                  <a:schemeClr val="tx1">
                    <a:alpha val="80000"/>
                  </a:schemeClr>
                </a:solidFill>
              </a:rPr>
              <a:t>Comitê Gestor de Suprimentos</a:t>
            </a:r>
            <a:br>
              <a:rPr lang="pt-BR" sz="900">
                <a:solidFill>
                  <a:schemeClr val="tx1">
                    <a:alpha val="80000"/>
                  </a:schemeClr>
                </a:solidFill>
              </a:rPr>
            </a:br>
            <a:r>
              <a:rPr lang="pt-BR" sz="900">
                <a:solidFill>
                  <a:schemeClr val="tx1">
                    <a:alpha val="80000"/>
                  </a:schemeClr>
                </a:solidFill>
              </a:rPr>
              <a:t>Universidade Federal Fluminense</a:t>
            </a:r>
          </a:p>
        </p:txBody>
      </p:sp>
    </p:spTree>
    <p:extLst>
      <p:ext uri="{BB962C8B-B14F-4D97-AF65-F5344CB8AC3E}">
        <p14:creationId xmlns:p14="http://schemas.microsoft.com/office/powerpoint/2010/main" val="268938025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040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4">
            <a:extLst>
              <a:ext uri="{FF2B5EF4-FFF2-40B4-BE49-F238E27FC236}">
                <a16:creationId xmlns:a16="http://schemas.microsoft.com/office/drawing/2014/main" id="{6A87B9B6-96B0-4C54-A43B-5E866BD75D49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 13">
            <a:extLst>
              <a:ext uri="{FF2B5EF4-FFF2-40B4-BE49-F238E27FC236}">
                <a16:creationId xmlns:a16="http://schemas.microsoft.com/office/drawing/2014/main" id="{2A1214E9-1287-40BD-A2B1-92E4B1491F7E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1786754" cy="6858000"/>
          </a:xfrm>
          <a:custGeom>
            <a:avLst/>
            <a:gdLst>
              <a:gd name="connsiteX0" fmla="*/ 0 w 11786754"/>
              <a:gd name="connsiteY0" fmla="*/ 0 h 6858000"/>
              <a:gd name="connsiteX1" fmla="*/ 8610600 w 11786754"/>
              <a:gd name="connsiteY1" fmla="*/ 0 h 6858000"/>
              <a:gd name="connsiteX2" fmla="*/ 11786754 w 11786754"/>
              <a:gd name="connsiteY2" fmla="*/ 6858000 h 6858000"/>
              <a:gd name="connsiteX3" fmla="*/ 0 w 11786754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786754" h="6858000">
                <a:moveTo>
                  <a:pt x="0" y="0"/>
                </a:moveTo>
                <a:lnTo>
                  <a:pt x="8610600" y="0"/>
                </a:lnTo>
                <a:lnTo>
                  <a:pt x="11786754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 11">
            <a:extLst>
              <a:ext uri="{FF2B5EF4-FFF2-40B4-BE49-F238E27FC236}">
                <a16:creationId xmlns:a16="http://schemas.microsoft.com/office/drawing/2014/main" id="{1E733794-386B-4021-8DFF-E99AFB32DC8C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581400" cy="6858000"/>
          </a:xfrm>
          <a:custGeom>
            <a:avLst/>
            <a:gdLst>
              <a:gd name="connsiteX0" fmla="*/ 0 w 3581400"/>
              <a:gd name="connsiteY0" fmla="*/ 0 h 6858000"/>
              <a:gd name="connsiteX1" fmla="*/ 405246 w 3581400"/>
              <a:gd name="connsiteY1" fmla="*/ 0 h 6858000"/>
              <a:gd name="connsiteX2" fmla="*/ 3581400 w 3581400"/>
              <a:gd name="connsiteY2" fmla="*/ 6858000 h 6858000"/>
              <a:gd name="connsiteX3" fmla="*/ 0 w 358140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81400" h="6858000">
                <a:moveTo>
                  <a:pt x="0" y="0"/>
                </a:moveTo>
                <a:lnTo>
                  <a:pt x="405246" y="0"/>
                </a:lnTo>
                <a:lnTo>
                  <a:pt x="35814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3002" y="365125"/>
            <a:ext cx="10520702" cy="1325563"/>
          </a:xfrm>
        </p:spPr>
        <p:txBody>
          <a:bodyPr>
            <a:normAutofit/>
          </a:bodyPr>
          <a:lstStyle/>
          <a:p>
            <a:r>
              <a:rPr lang="en-US" dirty="0" err="1"/>
              <a:t>Pedido</a:t>
            </a:r>
            <a:r>
              <a:rPr lang="en-US" dirty="0"/>
              <a:t> </a:t>
            </a:r>
            <a:r>
              <a:rPr lang="en-US" dirty="0" err="1"/>
              <a:t>extraordinário</a:t>
            </a:r>
            <a:r>
              <a:rPr lang="en-US" dirty="0"/>
              <a:t>: </a:t>
            </a:r>
            <a:r>
              <a:rPr lang="en-US" dirty="0" err="1"/>
              <a:t>Pregão</a:t>
            </a:r>
            <a:r>
              <a:rPr lang="en-US" dirty="0"/>
              <a:t> UFF</a:t>
            </a:r>
            <a:endParaRPr lang="pt-BR" dirty="0"/>
          </a:p>
        </p:txBody>
      </p:sp>
      <p:graphicFrame>
        <p:nvGraphicFramePr>
          <p:cNvPr id="20" name="Espaço Reservado para Conteúdo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47353411"/>
              </p:ext>
            </p:extLst>
          </p:nvPr>
        </p:nvGraphicFramePr>
        <p:xfrm>
          <a:off x="838200" y="1557338"/>
          <a:ext cx="10515600" cy="4619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788F16B-BC8E-F64A-A87B-F53F4411A0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pt-BR" sz="900">
                <a:solidFill>
                  <a:schemeClr val="tx1">
                    <a:alpha val="80000"/>
                  </a:schemeClr>
                </a:solidFill>
              </a:rPr>
              <a:t>Comitê Gestor de Suprimentos</a:t>
            </a:r>
            <a:br>
              <a:rPr lang="pt-BR" sz="900">
                <a:solidFill>
                  <a:schemeClr val="tx1">
                    <a:alpha val="80000"/>
                  </a:schemeClr>
                </a:solidFill>
              </a:rPr>
            </a:br>
            <a:r>
              <a:rPr lang="pt-BR" sz="900">
                <a:solidFill>
                  <a:schemeClr val="tx1">
                    <a:alpha val="80000"/>
                  </a:schemeClr>
                </a:solidFill>
              </a:rPr>
              <a:t>Universidade Federal Fluminense</a:t>
            </a:r>
          </a:p>
        </p:txBody>
      </p:sp>
    </p:spTree>
    <p:extLst>
      <p:ext uri="{BB962C8B-B14F-4D97-AF65-F5344CB8AC3E}">
        <p14:creationId xmlns:p14="http://schemas.microsoft.com/office/powerpoint/2010/main" val="88315763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040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4">
            <a:extLst>
              <a:ext uri="{FF2B5EF4-FFF2-40B4-BE49-F238E27FC236}">
                <a16:creationId xmlns:a16="http://schemas.microsoft.com/office/drawing/2014/main" id="{6A87B9B6-96B0-4C54-A43B-5E866BD75D49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 13">
            <a:extLst>
              <a:ext uri="{FF2B5EF4-FFF2-40B4-BE49-F238E27FC236}">
                <a16:creationId xmlns:a16="http://schemas.microsoft.com/office/drawing/2014/main" id="{2A1214E9-1287-40BD-A2B1-92E4B1491F7E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1786754" cy="6858000"/>
          </a:xfrm>
          <a:custGeom>
            <a:avLst/>
            <a:gdLst>
              <a:gd name="connsiteX0" fmla="*/ 0 w 11786754"/>
              <a:gd name="connsiteY0" fmla="*/ 0 h 6858000"/>
              <a:gd name="connsiteX1" fmla="*/ 8610600 w 11786754"/>
              <a:gd name="connsiteY1" fmla="*/ 0 h 6858000"/>
              <a:gd name="connsiteX2" fmla="*/ 11786754 w 11786754"/>
              <a:gd name="connsiteY2" fmla="*/ 6858000 h 6858000"/>
              <a:gd name="connsiteX3" fmla="*/ 0 w 11786754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786754" h="6858000">
                <a:moveTo>
                  <a:pt x="0" y="0"/>
                </a:moveTo>
                <a:lnTo>
                  <a:pt x="8610600" y="0"/>
                </a:lnTo>
                <a:lnTo>
                  <a:pt x="11786754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 11">
            <a:extLst>
              <a:ext uri="{FF2B5EF4-FFF2-40B4-BE49-F238E27FC236}">
                <a16:creationId xmlns:a16="http://schemas.microsoft.com/office/drawing/2014/main" id="{1E733794-386B-4021-8DFF-E99AFB32DC8C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581400" cy="6858000"/>
          </a:xfrm>
          <a:custGeom>
            <a:avLst/>
            <a:gdLst>
              <a:gd name="connsiteX0" fmla="*/ 0 w 3581400"/>
              <a:gd name="connsiteY0" fmla="*/ 0 h 6858000"/>
              <a:gd name="connsiteX1" fmla="*/ 405246 w 3581400"/>
              <a:gd name="connsiteY1" fmla="*/ 0 h 6858000"/>
              <a:gd name="connsiteX2" fmla="*/ 3581400 w 3581400"/>
              <a:gd name="connsiteY2" fmla="*/ 6858000 h 6858000"/>
              <a:gd name="connsiteX3" fmla="*/ 0 w 358140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81400" h="6858000">
                <a:moveTo>
                  <a:pt x="0" y="0"/>
                </a:moveTo>
                <a:lnTo>
                  <a:pt x="405246" y="0"/>
                </a:lnTo>
                <a:lnTo>
                  <a:pt x="35814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3002" y="365125"/>
            <a:ext cx="10520702" cy="1325563"/>
          </a:xfrm>
        </p:spPr>
        <p:txBody>
          <a:bodyPr>
            <a:normAutofit/>
          </a:bodyPr>
          <a:lstStyle/>
          <a:p>
            <a:r>
              <a:rPr lang="pt-BR" dirty="0" err="1"/>
              <a:t>Preg</a:t>
            </a:r>
            <a:r>
              <a:rPr lang="en-US" dirty="0" err="1"/>
              <a:t>ões</a:t>
            </a:r>
            <a:r>
              <a:rPr lang="en-US" dirty="0"/>
              <a:t> da UFF </a:t>
            </a:r>
            <a:r>
              <a:rPr lang="en-US" dirty="0" err="1"/>
              <a:t>vigentes</a:t>
            </a:r>
            <a:r>
              <a:rPr lang="en-US" dirty="0"/>
              <a:t> </a:t>
            </a:r>
            <a:r>
              <a:rPr lang="en-US" dirty="0" err="1"/>
              <a:t>em</a:t>
            </a:r>
            <a:r>
              <a:rPr lang="en-US" dirty="0"/>
              <a:t> 2018</a:t>
            </a:r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788F16B-BC8E-F64A-A87B-F53F4411A0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pt-BR" sz="900">
                <a:solidFill>
                  <a:schemeClr val="tx1">
                    <a:alpha val="80000"/>
                  </a:schemeClr>
                </a:solidFill>
              </a:rPr>
              <a:t>Comitê Gestor de Suprimentos</a:t>
            </a:r>
            <a:br>
              <a:rPr lang="pt-BR" sz="900">
                <a:solidFill>
                  <a:schemeClr val="tx1">
                    <a:alpha val="80000"/>
                  </a:schemeClr>
                </a:solidFill>
              </a:rPr>
            </a:br>
            <a:r>
              <a:rPr lang="pt-BR" sz="900">
                <a:solidFill>
                  <a:schemeClr val="tx1">
                    <a:alpha val="80000"/>
                  </a:schemeClr>
                </a:solidFill>
              </a:rPr>
              <a:t>Universidade Federal Fluminense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D4FF607-E9FC-9742-BCAE-439C20A1FC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pt-BR" dirty="0"/>
              <a:t>Pedidos </a:t>
            </a:r>
            <a:r>
              <a:rPr lang="pt-BR" dirty="0" err="1"/>
              <a:t>extraordin</a:t>
            </a:r>
            <a:r>
              <a:rPr lang="en-US" dirty="0" err="1"/>
              <a:t>ários</a:t>
            </a:r>
            <a:r>
              <a:rPr lang="en-US" dirty="0"/>
              <a:t> </a:t>
            </a:r>
            <a:r>
              <a:rPr lang="en-US" dirty="0" err="1"/>
              <a:t>serão</a:t>
            </a:r>
            <a:r>
              <a:rPr lang="en-US" dirty="0"/>
              <a:t> </a:t>
            </a:r>
            <a:r>
              <a:rPr lang="pt-BR" dirty="0"/>
              <a:t>excepcionalidade devido a implanta</a:t>
            </a:r>
            <a:r>
              <a:rPr lang="en-US" dirty="0" err="1"/>
              <a:t>ção</a:t>
            </a:r>
            <a:r>
              <a:rPr lang="en-US" dirty="0"/>
              <a:t> </a:t>
            </a:r>
            <a:r>
              <a:rPr lang="en-US" dirty="0" err="1"/>
              <a:t>recente</a:t>
            </a:r>
            <a:r>
              <a:rPr lang="en-US" dirty="0"/>
              <a:t> do </a:t>
            </a:r>
            <a:r>
              <a:rPr lang="en-US" dirty="0" err="1"/>
              <a:t>sistema</a:t>
            </a:r>
            <a:r>
              <a:rPr lang="en-US" dirty="0"/>
              <a:t>;</a:t>
            </a:r>
          </a:p>
          <a:p>
            <a:pPr lvl="0"/>
            <a:endParaRPr lang="en-US" dirty="0"/>
          </a:p>
          <a:p>
            <a:pPr lvl="0"/>
            <a:r>
              <a:rPr lang="pt-BR" dirty="0"/>
              <a:t>No Portal de Compras há uma planilha com pregões em andamento.</a:t>
            </a:r>
            <a:endParaRPr lang="en-US" dirty="0"/>
          </a:p>
          <a:p>
            <a:pPr lvl="0"/>
            <a:endParaRPr lang="en-US" dirty="0"/>
          </a:p>
          <a:p>
            <a:pPr lvl="0"/>
            <a:r>
              <a:rPr lang="en-US" dirty="0" err="1"/>
              <a:t>Não</a:t>
            </a:r>
            <a:r>
              <a:rPr lang="en-US" dirty="0"/>
              <a:t> </a:t>
            </a:r>
            <a:r>
              <a:rPr lang="en-US" dirty="0" err="1"/>
              <a:t>há</a:t>
            </a:r>
            <a:r>
              <a:rPr lang="en-US" dirty="0"/>
              <a:t> </a:t>
            </a:r>
            <a:r>
              <a:rPr lang="en-US" dirty="0" err="1"/>
              <a:t>garantia</a:t>
            </a:r>
            <a:r>
              <a:rPr lang="en-US" dirty="0"/>
              <a:t> de “</a:t>
            </a:r>
            <a:r>
              <a:rPr lang="en-US" dirty="0" err="1"/>
              <a:t>reserva</a:t>
            </a:r>
            <a:r>
              <a:rPr lang="en-US" dirty="0"/>
              <a:t>”, vide o </a:t>
            </a:r>
            <a:r>
              <a:rPr lang="en-US" dirty="0" err="1"/>
              <a:t>saldo</a:t>
            </a:r>
            <a:r>
              <a:rPr lang="en-US" dirty="0"/>
              <a:t> </a:t>
            </a:r>
            <a:r>
              <a:rPr lang="en-US" dirty="0" err="1"/>
              <a:t>remanescente</a:t>
            </a:r>
            <a:r>
              <a:rPr lang="en-US" dirty="0"/>
              <a:t> </a:t>
            </a:r>
            <a:r>
              <a:rPr lang="en-US" dirty="0" err="1"/>
              <a:t>necessitar</a:t>
            </a:r>
            <a:r>
              <a:rPr lang="en-US" dirty="0"/>
              <a:t> </a:t>
            </a:r>
            <a:r>
              <a:rPr lang="en-US" dirty="0" err="1"/>
              <a:t>atender</a:t>
            </a:r>
            <a:r>
              <a:rPr lang="en-US" dirty="0"/>
              <a:t> a </a:t>
            </a:r>
            <a:r>
              <a:rPr lang="en-US" dirty="0" err="1"/>
              <a:t>todas</a:t>
            </a:r>
            <a:r>
              <a:rPr lang="en-US" dirty="0"/>
              <a:t> as </a:t>
            </a:r>
            <a:r>
              <a:rPr lang="en-US" dirty="0" err="1"/>
              <a:t>unidades</a:t>
            </a:r>
            <a:r>
              <a:rPr lang="en-US" dirty="0"/>
              <a:t>;</a:t>
            </a:r>
          </a:p>
          <a:p>
            <a:pPr lvl="0"/>
            <a:endParaRPr lang="en-US" dirty="0"/>
          </a:p>
          <a:p>
            <a:pPr lvl="0"/>
            <a:r>
              <a:rPr lang="en-US" dirty="0" err="1"/>
              <a:t>Planejamento</a:t>
            </a:r>
            <a:r>
              <a:rPr lang="en-US" dirty="0"/>
              <a:t> </a:t>
            </a:r>
            <a:r>
              <a:rPr lang="en-US" dirty="0" err="1"/>
              <a:t>anual</a:t>
            </a:r>
            <a:r>
              <a:rPr lang="en-US" dirty="0"/>
              <a:t> </a:t>
            </a:r>
            <a:r>
              <a:rPr lang="en-US" dirty="0" err="1"/>
              <a:t>terá</a:t>
            </a:r>
            <a:r>
              <a:rPr lang="en-US" dirty="0"/>
              <a:t> </a:t>
            </a:r>
            <a:r>
              <a:rPr lang="en-US" dirty="0" err="1"/>
              <a:t>início</a:t>
            </a:r>
            <a:r>
              <a:rPr lang="en-US" dirty="0"/>
              <a:t> </a:t>
            </a:r>
            <a:r>
              <a:rPr lang="en-US" dirty="0" err="1"/>
              <a:t>em</a:t>
            </a:r>
            <a:r>
              <a:rPr lang="en-US" dirty="0"/>
              <a:t> </a:t>
            </a:r>
            <a:r>
              <a:rPr lang="en-US" dirty="0" err="1"/>
              <a:t>setembro</a:t>
            </a:r>
            <a:r>
              <a:rPr lang="en-US" dirty="0"/>
              <a:t>, a </a:t>
            </a:r>
            <a:r>
              <a:rPr lang="en-US" dirty="0" err="1"/>
              <a:t>fim</a:t>
            </a:r>
            <a:r>
              <a:rPr lang="en-US" dirty="0"/>
              <a:t> de </a:t>
            </a:r>
            <a:r>
              <a:rPr lang="en-US" dirty="0" err="1"/>
              <a:t>cobrir</a:t>
            </a:r>
            <a:r>
              <a:rPr lang="en-US" dirty="0"/>
              <a:t> </a:t>
            </a:r>
            <a:r>
              <a:rPr lang="en-US" dirty="0" err="1"/>
              <a:t>todas</a:t>
            </a:r>
            <a:r>
              <a:rPr lang="en-US" dirty="0"/>
              <a:t> as </a:t>
            </a:r>
            <a:r>
              <a:rPr lang="en-US" dirty="0" err="1"/>
              <a:t>necessidades</a:t>
            </a:r>
            <a:r>
              <a:rPr lang="en-US" dirty="0"/>
              <a:t> de </a:t>
            </a:r>
            <a:r>
              <a:rPr lang="en-US" dirty="0" err="1"/>
              <a:t>compras</a:t>
            </a:r>
            <a:r>
              <a:rPr lang="en-US" dirty="0"/>
              <a:t> de 2019.</a:t>
            </a:r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1892141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A6027-A399-824C-9959-ECC97981C257}" type="slidenum">
              <a:rPr lang="pt-BR" smtClean="0"/>
              <a:t>8</a:t>
            </a:fld>
            <a:endParaRPr lang="pt-BR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6126" y="-2220686"/>
            <a:ext cx="3631474" cy="9078686"/>
          </a:xfrm>
          <a:prstGeom prst="rect">
            <a:avLst/>
          </a:prstGeom>
        </p:spPr>
      </p:pic>
      <p:sp>
        <p:nvSpPr>
          <p:cNvPr id="6" name="Espaço Reservado para Conteúdo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83486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040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4">
            <a:extLst>
              <a:ext uri="{FF2B5EF4-FFF2-40B4-BE49-F238E27FC236}">
                <a16:creationId xmlns:a16="http://schemas.microsoft.com/office/drawing/2014/main" id="{6A87B9B6-96B0-4C54-A43B-5E866BD75D49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 13">
            <a:extLst>
              <a:ext uri="{FF2B5EF4-FFF2-40B4-BE49-F238E27FC236}">
                <a16:creationId xmlns:a16="http://schemas.microsoft.com/office/drawing/2014/main" id="{2A1214E9-1287-40BD-A2B1-92E4B1491F7E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1786754" cy="6858000"/>
          </a:xfrm>
          <a:custGeom>
            <a:avLst/>
            <a:gdLst>
              <a:gd name="connsiteX0" fmla="*/ 0 w 11786754"/>
              <a:gd name="connsiteY0" fmla="*/ 0 h 6858000"/>
              <a:gd name="connsiteX1" fmla="*/ 8610600 w 11786754"/>
              <a:gd name="connsiteY1" fmla="*/ 0 h 6858000"/>
              <a:gd name="connsiteX2" fmla="*/ 11786754 w 11786754"/>
              <a:gd name="connsiteY2" fmla="*/ 6858000 h 6858000"/>
              <a:gd name="connsiteX3" fmla="*/ 0 w 11786754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786754" h="6858000">
                <a:moveTo>
                  <a:pt x="0" y="0"/>
                </a:moveTo>
                <a:lnTo>
                  <a:pt x="8610600" y="0"/>
                </a:lnTo>
                <a:lnTo>
                  <a:pt x="11786754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 11">
            <a:extLst>
              <a:ext uri="{FF2B5EF4-FFF2-40B4-BE49-F238E27FC236}">
                <a16:creationId xmlns:a16="http://schemas.microsoft.com/office/drawing/2014/main" id="{1E733794-386B-4021-8DFF-E99AFB32DC8C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581400" cy="6858000"/>
          </a:xfrm>
          <a:custGeom>
            <a:avLst/>
            <a:gdLst>
              <a:gd name="connsiteX0" fmla="*/ 0 w 3581400"/>
              <a:gd name="connsiteY0" fmla="*/ 0 h 6858000"/>
              <a:gd name="connsiteX1" fmla="*/ 405246 w 3581400"/>
              <a:gd name="connsiteY1" fmla="*/ 0 h 6858000"/>
              <a:gd name="connsiteX2" fmla="*/ 3581400 w 3581400"/>
              <a:gd name="connsiteY2" fmla="*/ 6858000 h 6858000"/>
              <a:gd name="connsiteX3" fmla="*/ 0 w 358140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81400" h="6858000">
                <a:moveTo>
                  <a:pt x="0" y="0"/>
                </a:moveTo>
                <a:lnTo>
                  <a:pt x="405246" y="0"/>
                </a:lnTo>
                <a:lnTo>
                  <a:pt x="35814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3002" y="365125"/>
            <a:ext cx="10520702" cy="1325563"/>
          </a:xfrm>
        </p:spPr>
        <p:txBody>
          <a:bodyPr>
            <a:normAutofit/>
          </a:bodyPr>
          <a:lstStyle/>
          <a:p>
            <a:r>
              <a:rPr lang="pt-BR" dirty="0"/>
              <a:t>Pedidos de serviços e de materiais não constantes em Pregões UFF</a:t>
            </a:r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788F16B-BC8E-F64A-A87B-F53F4411A0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pt-BR" sz="900">
                <a:solidFill>
                  <a:schemeClr val="tx1">
                    <a:alpha val="80000"/>
                  </a:schemeClr>
                </a:solidFill>
              </a:rPr>
              <a:t>Comitê Gestor de Suprimentos</a:t>
            </a:r>
            <a:br>
              <a:rPr lang="pt-BR" sz="900">
                <a:solidFill>
                  <a:schemeClr val="tx1">
                    <a:alpha val="80000"/>
                  </a:schemeClr>
                </a:solidFill>
              </a:rPr>
            </a:br>
            <a:r>
              <a:rPr lang="pt-BR" sz="900">
                <a:solidFill>
                  <a:schemeClr val="tx1">
                    <a:alpha val="80000"/>
                  </a:schemeClr>
                </a:solidFill>
              </a:rPr>
              <a:t>Universidade Federal Fluminense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D4FF607-E9FC-9742-BCAE-439C20A1FC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  <a:p>
            <a:r>
              <a:rPr lang="pt-BR" dirty="0"/>
              <a:t>Todos deverão ser feitos através do Portal de Compras (antigo Portal Financeiro): </a:t>
            </a:r>
            <a:r>
              <a:rPr lang="pt-BR" dirty="0">
                <a:hlinkClick r:id="rId3"/>
              </a:rPr>
              <a:t>www.compras.uff.br</a:t>
            </a:r>
            <a:endParaRPr lang="pt-BR" dirty="0"/>
          </a:p>
          <a:p>
            <a:r>
              <a:rPr lang="pt-BR" dirty="0"/>
              <a:t>O protocolo deve ser encaminhado fisicamente devidamente assinado e com a planilha e justificativas anexadas</a:t>
            </a:r>
          </a:p>
        </p:txBody>
      </p:sp>
    </p:spTree>
    <p:extLst>
      <p:ext uri="{BB962C8B-B14F-4D97-AF65-F5344CB8AC3E}">
        <p14:creationId xmlns:p14="http://schemas.microsoft.com/office/powerpoint/2010/main" val="419911964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3119</TotalTime>
  <Words>532</Words>
  <Application>Microsoft Office PowerPoint</Application>
  <PresentationFormat>Widescreen</PresentationFormat>
  <Paragraphs>84</Paragraphs>
  <Slides>12</Slides>
  <Notes>11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Tema do Office</vt:lpstr>
      <vt:lpstr>Comitê Gestor de Suprimentos </vt:lpstr>
      <vt:lpstr>Ciclo anual de compras</vt:lpstr>
      <vt:lpstr>Catálogo de materiais</vt:lpstr>
      <vt:lpstr>Pedidos planejados</vt:lpstr>
      <vt:lpstr>Pedidos não planejados (extraordinários)</vt:lpstr>
      <vt:lpstr>Pedido extraordinário: Pregão UFF</vt:lpstr>
      <vt:lpstr>Pregões da UFF vigentes em 2018</vt:lpstr>
      <vt:lpstr>Apresentação do PowerPoint</vt:lpstr>
      <vt:lpstr>Pedidos de serviços e de materiais não constantes em Pregões UFF</vt:lpstr>
      <vt:lpstr>Avaliação SIACompras</vt:lpstr>
      <vt:lpstr>Manutenção de Ar condicionado</vt:lpstr>
      <vt:lpstr>Manutenção de equipamentos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SIA - Compras</dc:title>
  <dc:creator>Rafael José</dc:creator>
  <cp:lastModifiedBy>Admin</cp:lastModifiedBy>
  <cp:revision>93</cp:revision>
  <dcterms:created xsi:type="dcterms:W3CDTF">2017-09-11T18:57:25Z</dcterms:created>
  <dcterms:modified xsi:type="dcterms:W3CDTF">2018-07-25T22:10:30Z</dcterms:modified>
</cp:coreProperties>
</file>